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15"/>
  </p:notesMasterIdLst>
  <p:sldIdLst>
    <p:sldId id="256" r:id="rId5"/>
    <p:sldId id="264" r:id="rId6"/>
    <p:sldId id="258" r:id="rId7"/>
    <p:sldId id="259" r:id="rId8"/>
    <p:sldId id="260" r:id="rId9"/>
    <p:sldId id="261" r:id="rId10"/>
    <p:sldId id="262" r:id="rId11"/>
    <p:sldId id="257" r:id="rId12"/>
    <p:sldId id="389" r:id="rId13"/>
    <p:sldId id="32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20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807"/>
  </p:normalViewPr>
  <p:slideViewPr>
    <p:cSldViewPr snapToGrid="0">
      <p:cViewPr varScale="1">
        <p:scale>
          <a:sx n="124" d="100"/>
          <a:sy n="124" d="100"/>
        </p:scale>
        <p:origin x="64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D9E9DC-C480-E740-8F21-0B7541A18CCA}" type="datetimeFigureOut">
              <a:rPr lang="en-US" smtClean="0"/>
              <a:t>12/5/23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04D55C-1B70-DF43-8CFE-3A9ED7859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452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picture: https://www.instagram.com/p/Cz0NmJ7sn18/?igshid=MzRlODBiNWFlZA</a:t>
            </a:r>
          </a:p>
          <a:p>
            <a:endParaRPr lang="en-US" dirty="0"/>
          </a:p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picture: https://www.instagram.com/p/Cyhe8V7sDk6/?igshid=MzRlODBiNWFlZA</a:t>
            </a:r>
          </a:p>
          <a:p>
            <a:endParaRPr lang="en-US" dirty="0"/>
          </a:p>
          <a:p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picture: https://www.instagram.com/p/Cx4Qh-mMXh2/?igshid=MzRlODBiNWFlZA</a:t>
            </a:r>
          </a:p>
          <a:p>
            <a:endParaRPr lang="en-US" dirty="0"/>
          </a:p>
          <a:p>
            <a:r>
              <a:rPr lang="en-US" dirty="0"/>
              <a:t>4</a:t>
            </a:r>
            <a:r>
              <a:rPr lang="en-US" baseline="30000" dirty="0"/>
              <a:t>th</a:t>
            </a:r>
            <a:r>
              <a:rPr lang="en-US" dirty="0"/>
              <a:t> picture: https://www.instagram.com/p/Cw_idc_ROSU/?igshid=MzRlODBiNWFlZA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83A999-5E0E-42CA-8400-604AE921FF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08359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Rainy sky post: https://www.instagram.com/p/CzkULIVs2Yh/?igshid=MzRlODBiNWFlZA</a:t>
            </a:r>
          </a:p>
          <a:p>
            <a:endParaRPr lang="en-US" dirty="0"/>
          </a:p>
          <a:p>
            <a:r>
              <a:rPr lang="en-US" dirty="0"/>
              <a:t>My first reel: https://www.instagram.com/reel/CyBvdxqR4Qn/?igshid=MzRlODBiNWFlZA</a:t>
            </a:r>
          </a:p>
          <a:p>
            <a:endParaRPr lang="en-US" dirty="0"/>
          </a:p>
          <a:p>
            <a:r>
              <a:rPr lang="en-US" dirty="0"/>
              <a:t>Please Don’t Judas Me by Nazareth: https://www.instagram.com/reel/C0bDhQtsq1c/?igshid=MzRlODBiNWFlZA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CCE34D-CFF1-4FFE-815B-D050E7ED2D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35257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My attempt at liminal </a:t>
            </a:r>
            <a:r>
              <a:rPr lang="en-US"/>
              <a:t>space photography: https://www.instagram.com/p/CyzVSRnMenu/?igshid=MzRlODBiNWFlZA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83A999-5E0E-42CA-8400-604AE921FF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08926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BF989-4C92-46F8-5D4F-91CBA3236A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43846D-1742-416A-8BC6-954D799891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629A03-436C-028C-E976-A7AC4B790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C650B-DAF8-044C-B6C2-7F0662EA66D4}" type="datetimeFigureOut">
              <a:rPr lang="en-US" smtClean="0"/>
              <a:t>12/5/23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B2C5AF-2871-005F-3DEF-75455C6DD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BC80F-AE83-3792-B3FC-AA9CD217B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2C2A1-D261-3947-8685-F796B7B30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660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45ACC-E73A-5097-E6A1-BC06362DC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8C2787-450C-EFE4-704F-2C169ADC6F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845186-ACC1-0AC1-13FB-CDBBC3E63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C650B-DAF8-044C-B6C2-7F0662EA66D4}" type="datetimeFigureOut">
              <a:rPr lang="en-US" smtClean="0"/>
              <a:t>12/5/23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1D928C-C668-2408-1207-41930CB06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006272-788A-E836-FA5B-FC3364C21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2C2A1-D261-3947-8685-F796B7B30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063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605427-62D6-65EE-888F-1C0886DCD7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A57B70-7507-0797-21DB-85B068CE79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FA0727-D0BB-0193-E0B8-E7AE2D2B8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C650B-DAF8-044C-B6C2-7F0662EA66D4}" type="datetimeFigureOut">
              <a:rPr lang="en-US" smtClean="0"/>
              <a:t>12/5/23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A5BDDF-EBC3-9DBC-3438-D590CBA4C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DF9D35-7498-74C3-13C1-F28895D35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2C2A1-D261-3947-8685-F796B7B30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7848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937669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059380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116986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233531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209241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042558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025442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8114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13663-27D0-8AD2-EE6D-D800E47CA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FD10D-B3AE-6BF8-CD65-7E667F0521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3C3F66-382C-3334-7B5D-C57ED1E8F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C650B-DAF8-044C-B6C2-7F0662EA66D4}" type="datetimeFigureOut">
              <a:rPr lang="en-US" smtClean="0"/>
              <a:t>12/5/23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2E62BF-EC52-9B1A-C68B-9D056BF33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AEB967-139C-5B16-88C4-F9D293659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2C2A1-D261-3947-8685-F796B7B30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3530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806729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788916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500083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04406-9FC5-ACFE-893D-D4EADEB1A8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8388" y="745440"/>
            <a:ext cx="8132227" cy="3559859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0AF19C-C14B-F137-2DE9-1992459045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308" y="4669316"/>
            <a:ext cx="8132227" cy="135048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C6A999-B8D4-1774-9F1B-9F9FE1B3B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E3B7B-C7B5-42CF-90CF-67B3D21B2314}" type="datetime1">
              <a:rPr lang="en-US" smtClean="0"/>
              <a:t>12/5/23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165D5D-2AE2-6F91-D1EB-6DD8FC3CE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0029E4-3A4E-970A-17A8-1E17D37D1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5014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5D22A-1F6D-0DE5-E04A-DC466353D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4ADD6F-7C93-3CD3-AC8D-28A78787CB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706E74-14FC-84D9-4B41-7D9FB0D57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96519-E62D-4F8C-AE1E-36928EC7D15C}" type="datetime1">
              <a:rPr lang="en-US" smtClean="0"/>
              <a:t>12/5/23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35A7DC-6292-6181-949E-F8BC3FA11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50F5C6-EADC-E072-B19B-49BB11DF0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549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B2054-1AE7-534F-0CFE-1F0628A09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138" y="2243708"/>
            <a:ext cx="9156288" cy="3776091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88EC2A-45C7-131C-0F4A-56E62EB029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0137" y="838201"/>
            <a:ext cx="9156289" cy="140550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75A323-2679-E978-8856-2FEBE8F5A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7AEB6-FCE1-4CD5-923B-84E54F1460D5}" type="datetime1">
              <a:rPr lang="en-US" smtClean="0"/>
              <a:t>12/5/23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971DC2-625E-0477-BF8C-F3CDDCE4B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F1A644-D449-E464-C2DF-F045A5189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4930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12719-44A3-3EE8-D757-F0E0F9632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197" y="750627"/>
            <a:ext cx="10846556" cy="1304150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440DC2-69F2-A056-508C-F5138E71FC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6961" y="2075250"/>
            <a:ext cx="4571288" cy="410149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A2243E-0673-54F2-5B38-DF5D2C7367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79560" y="2075250"/>
            <a:ext cx="4770191" cy="410149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946B7D-7BAF-8DE9-FB5A-282908B03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74C2F-71A1-43C9-B2F6-A4FAC8157F1A}" type="datetime1">
              <a:rPr lang="en-US" smtClean="0"/>
              <a:t>12/5/23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F99017-BDD7-56C7-43AE-4B86AC781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6E7D63-14BF-E333-B350-75DA58E28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0356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C7F72-3970-859F-C268-E9940EF2D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649" y="743803"/>
            <a:ext cx="10764271" cy="1025362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B37CC6-89B8-3CF3-6973-1B5B71782F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6961" y="1769166"/>
            <a:ext cx="4571287" cy="815008"/>
          </a:xfrm>
        </p:spPr>
        <p:txBody>
          <a:bodyPr anchor="b">
            <a:noAutofit/>
          </a:bodyPr>
          <a:lstStyle>
            <a:lvl1pPr marL="0" indent="0">
              <a:buNone/>
              <a:defRPr sz="2000" b="0" cap="all" spc="1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650EB0-E35B-DA3D-B6A1-2422B01C60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56961" y="2678597"/>
            <a:ext cx="4571287" cy="35067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7A15D0-F178-1506-0E61-C8FFDF9BD6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98633" y="1769166"/>
            <a:ext cx="4571287" cy="815008"/>
          </a:xfrm>
        </p:spPr>
        <p:txBody>
          <a:bodyPr anchor="b">
            <a:noAutofit/>
          </a:bodyPr>
          <a:lstStyle>
            <a:lvl1pPr marL="0" indent="0">
              <a:buNone/>
              <a:defRPr sz="2000" b="0" cap="all" spc="1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6CB421-A65A-A7DC-40A7-D8B76F9C3A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98633" y="2678596"/>
            <a:ext cx="4571287" cy="35067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AF5675-5329-D2DB-FAFF-700D076CA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31DCC-9916-4BB7-A2E9-25EC84C740A7}" type="datetime1">
              <a:rPr lang="en-US" smtClean="0"/>
              <a:t>12/5/23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392A97-07D9-5E5C-2A31-3B7D764CE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626143-8FEE-0ABD-25C7-C34AF6568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9189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26EFE-D86C-B076-D4D1-FAD1883E0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387" y="757766"/>
            <a:ext cx="7240293" cy="3547534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3F3B23-C631-4B62-3211-30222ABE1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9146A-335D-4B7F-86AE-5D483B1F631C}" type="datetime1">
              <a:rPr lang="en-US" smtClean="0"/>
              <a:t>12/5/23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89A1FB-EA0D-F6A3-A4EB-001AA082A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D671B7-A902-587D-89D0-ECFB738FD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5079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A27D49-E5B4-0E67-FCFC-62A04E705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1D8EC-8E17-4CE6-99C2-C22488572868}" type="datetime1">
              <a:rPr lang="en-US" smtClean="0"/>
              <a:t>12/5/23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0E4B02-DD32-C63F-6FEE-BC36E2EFD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25FA8B-18F7-7DDC-74E0-B1C7139E7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573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7087D-7A4F-E1AD-B8AE-AA9FBE5D3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7952F6-47D8-48F4-A8EA-913FE209B7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7B2113-2254-D667-C56B-D9CA4CF41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C650B-DAF8-044C-B6C2-7F0662EA66D4}" type="datetimeFigureOut">
              <a:rPr lang="en-US" smtClean="0"/>
              <a:t>12/5/23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139E33-85BE-A63C-67B3-DD83BA3A5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9F5941-272D-4996-1377-64A7A3D4A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2C2A1-D261-3947-8685-F796B7B30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8084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2D42A-8FC3-F6BE-4CF7-1490DE4FD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395" y="766636"/>
            <a:ext cx="3951745" cy="1510628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AA2BAA-1CCB-696D-D506-5E17470801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5400" y="702452"/>
            <a:ext cx="6249988" cy="531734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B3C3E7-B970-EF6C-A6D3-6CB81C9487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3953" y="2277264"/>
            <a:ext cx="3752747" cy="374253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F32464-D130-7DA0-050D-B444566B1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50ABA-DFFA-4B13-BB77-624D9164A38B}" type="datetime1">
              <a:rPr lang="en-US" smtClean="0"/>
              <a:t>12/5/23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C2B3B4-209E-187A-6F86-2F2EAD9F7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6A2A86-6CB1-F027-66AC-8EBFA9D06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6292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68F49-A418-C21F-25DC-E4C2E1716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972" y="765850"/>
            <a:ext cx="3995693" cy="1774778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78CDE2-0C1B-D3BE-F399-98D983EF45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05400" y="838200"/>
            <a:ext cx="6249988" cy="51815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786322-CA2D-A634-C10E-4F22BCE48B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0137" y="2552699"/>
            <a:ext cx="3736563" cy="3467099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AD0DD6-F55F-4437-DEC5-FA6028509A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0137" y="63202"/>
            <a:ext cx="2743200" cy="318221"/>
          </a:xfrm>
        </p:spPr>
        <p:txBody>
          <a:bodyPr/>
          <a:lstStyle/>
          <a:p>
            <a:fld id="{3220A08F-2B1D-4498-A043-7C299B1C2561}" type="datetime1">
              <a:rPr lang="en-US" smtClean="0"/>
              <a:t>12/5/23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5B46D7-EE7C-E399-6A6B-18237228F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11B808-3207-D755-3B0B-E1D8814B2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9155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CDEBC-9F49-FA9D-D13C-DB380A628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387" y="757451"/>
            <a:ext cx="10875953" cy="1214650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00CB13-23E6-D711-450C-A85A0CB995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35467" y="1972101"/>
            <a:ext cx="10848873" cy="40476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89BB7B-5C14-76DB-FEA8-3DBC09A96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9902-F134-45BD-ABD2-80C28059B090}" type="datetime1">
              <a:rPr lang="en-US" smtClean="0"/>
              <a:t>12/5/23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BC13CC-29B3-9FDC-C746-D5D65CC2A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B52A12-895F-E9BE-5289-4E0411BD3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9263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A17614-2270-537D-8B09-6CB65016AD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59496" y="755981"/>
            <a:ext cx="2277552" cy="533836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BC98B5-885C-CBB1-A858-76F65F7D28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199" y="755981"/>
            <a:ext cx="8230086" cy="5338369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E5DAFE-6A83-FB7D-72DF-232EFE204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04DB0-379A-41B7-9B29-7F42F0D571D5}" type="datetime1">
              <a:rPr lang="en-US" smtClean="0"/>
              <a:t>12/5/23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B41CCF-A3CD-506E-3AAE-CAEFA8C1B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20DD9D-25C2-0EDF-A6F4-71946D57B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1318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E68F591-F3C7-4872-BBA0-0693794F4F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99414" y="1051551"/>
            <a:ext cx="3565524" cy="2384898"/>
          </a:xfrm>
        </p:spPr>
        <p:txBody>
          <a:bodyPr anchor="b" anchorCtr="0">
            <a:noAutofit/>
          </a:bodyPr>
          <a:lstStyle/>
          <a:p>
            <a:r>
              <a:rPr lang="en-US" sz="4800" dirty="0"/>
              <a:t>3DFloat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67766A8-18D5-4391-8DB7-7BFF6427636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452360" cy="6858000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38AD48E-7D67-4BE9-97B6-DB64DE5253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7999413" y="445272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B6FF8E2-165B-49EB-8120-14190F949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10915300" y="5534727"/>
            <a:ext cx="667802" cy="631474"/>
            <a:chOff x="10478914" y="1506691"/>
            <a:chExt cx="667802" cy="631474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9B763A7-EE7D-4306-8306-01E8C86E6350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10606715" y="1506691"/>
              <a:ext cx="540001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101600" dist="50800" dir="732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B3A935F-6844-4FCE-B0AE-5492715A58F1}"/>
                </a:ext>
              </a:extLst>
            </p:cNvPr>
            <p:cNvSpPr/>
            <p:nvPr/>
          </p:nvSpPr>
          <p:spPr>
            <a:xfrm rot="13500000">
              <a:off x="10613915" y="1424627"/>
              <a:ext cx="270000" cy="540001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16EB97-6E8A-4B50-8701-7CB158044D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99413" y="3568700"/>
            <a:ext cx="3565524" cy="1731963"/>
          </a:xfrm>
        </p:spPr>
        <p:txBody>
          <a:bodyPr>
            <a:noAutofit/>
          </a:bodyPr>
          <a:lstStyle>
            <a:lvl1pPr>
              <a:buNone/>
              <a:defRPr sz="200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70366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0923D16-1EC5-4C17-ABA8-B13A1256B3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549275"/>
            <a:ext cx="3565524" cy="1997855"/>
          </a:xfrm>
        </p:spPr>
        <p:txBody>
          <a:bodyPr wrap="square" anchor="b" anchorCtr="0"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0294D8B-CF64-4C26-8C78-57A375E7D33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0863" y="2677306"/>
            <a:ext cx="3565525" cy="3415519"/>
          </a:xfrm>
        </p:spPr>
        <p:txBody>
          <a:bodyPr anchor="t" anchorCtr="0">
            <a:noAutofit/>
          </a:bodyPr>
          <a:lstStyle>
            <a:lvl1pPr>
              <a:buNone/>
              <a:defRPr/>
            </a:lvl1pPr>
          </a:lstStyle>
          <a:p>
            <a:pPr>
              <a:lnSpc>
                <a:spcPct val="120000"/>
              </a:lnSpc>
            </a:pPr>
            <a:r>
              <a:rPr lang="en-US" sz="1600" dirty="0"/>
              <a:t>Click to add text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7BCF456-426F-435B-8DF0-A32A44F5A88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08928" y="1596771"/>
            <a:ext cx="3448558" cy="3448558"/>
          </a:xfrm>
          <a:custGeom>
            <a:avLst/>
            <a:gdLst>
              <a:gd name="connsiteX0" fmla="*/ 1724279 w 3448558"/>
              <a:gd name="connsiteY0" fmla="*/ 0 h 3448558"/>
              <a:gd name="connsiteX1" fmla="*/ 3448558 w 3448558"/>
              <a:gd name="connsiteY1" fmla="*/ 1724279 h 3448558"/>
              <a:gd name="connsiteX2" fmla="*/ 1724279 w 3448558"/>
              <a:gd name="connsiteY2" fmla="*/ 3448558 h 3448558"/>
              <a:gd name="connsiteX3" fmla="*/ 0 w 3448558"/>
              <a:gd name="connsiteY3" fmla="*/ 1724279 h 3448558"/>
              <a:gd name="connsiteX4" fmla="*/ 1724279 w 3448558"/>
              <a:gd name="connsiteY4" fmla="*/ 0 h 3448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8558" h="3448558">
                <a:moveTo>
                  <a:pt x="1724279" y="0"/>
                </a:moveTo>
                <a:cubicBezTo>
                  <a:pt x="2676572" y="0"/>
                  <a:pt x="3448558" y="771986"/>
                  <a:pt x="3448558" y="1724279"/>
                </a:cubicBezTo>
                <a:cubicBezTo>
                  <a:pt x="3448558" y="2676572"/>
                  <a:pt x="2676572" y="3448558"/>
                  <a:pt x="1724279" y="3448558"/>
                </a:cubicBezTo>
                <a:cubicBezTo>
                  <a:pt x="771986" y="3448558"/>
                  <a:pt x="0" y="2676572"/>
                  <a:pt x="0" y="1724279"/>
                </a:cubicBezTo>
                <a:cubicBezTo>
                  <a:pt x="0" y="771986"/>
                  <a:pt x="771986" y="0"/>
                  <a:pt x="1724279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4813A609-7079-46D5-9C1D-52004ABDAC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18575" y="596392"/>
            <a:ext cx="2263776" cy="2263776"/>
          </a:xfrm>
          <a:custGeom>
            <a:avLst/>
            <a:gdLst>
              <a:gd name="connsiteX0" fmla="*/ 1131888 w 2263776"/>
              <a:gd name="connsiteY0" fmla="*/ 0 h 2263776"/>
              <a:gd name="connsiteX1" fmla="*/ 2263776 w 2263776"/>
              <a:gd name="connsiteY1" fmla="*/ 1131888 h 2263776"/>
              <a:gd name="connsiteX2" fmla="*/ 1131888 w 2263776"/>
              <a:gd name="connsiteY2" fmla="*/ 2263776 h 2263776"/>
              <a:gd name="connsiteX3" fmla="*/ 0 w 2263776"/>
              <a:gd name="connsiteY3" fmla="*/ 1131888 h 2263776"/>
              <a:gd name="connsiteX4" fmla="*/ 1131888 w 2263776"/>
              <a:gd name="connsiteY4" fmla="*/ 0 h 2263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3776" h="2263776">
                <a:moveTo>
                  <a:pt x="1131888" y="0"/>
                </a:moveTo>
                <a:cubicBezTo>
                  <a:pt x="1757012" y="0"/>
                  <a:pt x="2263776" y="506764"/>
                  <a:pt x="2263776" y="1131888"/>
                </a:cubicBezTo>
                <a:cubicBezTo>
                  <a:pt x="2263776" y="1757012"/>
                  <a:pt x="1757012" y="2263776"/>
                  <a:pt x="1131888" y="2263776"/>
                </a:cubicBezTo>
                <a:cubicBezTo>
                  <a:pt x="506764" y="2263776"/>
                  <a:pt x="0" y="1757012"/>
                  <a:pt x="0" y="1131888"/>
                </a:cubicBezTo>
                <a:cubicBezTo>
                  <a:pt x="0" y="506764"/>
                  <a:pt x="506764" y="0"/>
                  <a:pt x="1131888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A14F21DF-D5E0-4C6C-BA2C-D69D65DBB18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91612" y="3324733"/>
            <a:ext cx="2936876" cy="2936876"/>
          </a:xfrm>
          <a:custGeom>
            <a:avLst/>
            <a:gdLst>
              <a:gd name="connsiteX0" fmla="*/ 1468438 w 2936876"/>
              <a:gd name="connsiteY0" fmla="*/ 0 h 2936876"/>
              <a:gd name="connsiteX1" fmla="*/ 2936876 w 2936876"/>
              <a:gd name="connsiteY1" fmla="*/ 1468438 h 2936876"/>
              <a:gd name="connsiteX2" fmla="*/ 1468438 w 2936876"/>
              <a:gd name="connsiteY2" fmla="*/ 2936876 h 2936876"/>
              <a:gd name="connsiteX3" fmla="*/ 0 w 2936876"/>
              <a:gd name="connsiteY3" fmla="*/ 1468438 h 2936876"/>
              <a:gd name="connsiteX4" fmla="*/ 1468438 w 2936876"/>
              <a:gd name="connsiteY4" fmla="*/ 0 h 293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6876" h="2936876">
                <a:moveTo>
                  <a:pt x="1468438" y="0"/>
                </a:moveTo>
                <a:cubicBezTo>
                  <a:pt x="2279434" y="0"/>
                  <a:pt x="2936876" y="657442"/>
                  <a:pt x="2936876" y="1468438"/>
                </a:cubicBezTo>
                <a:cubicBezTo>
                  <a:pt x="2936876" y="2279434"/>
                  <a:pt x="2279434" y="2936876"/>
                  <a:pt x="1468438" y="2936876"/>
                </a:cubicBezTo>
                <a:cubicBezTo>
                  <a:pt x="657442" y="2936876"/>
                  <a:pt x="0" y="2279434"/>
                  <a:pt x="0" y="1468438"/>
                </a:cubicBezTo>
                <a:cubicBezTo>
                  <a:pt x="0" y="657442"/>
                  <a:pt x="657442" y="0"/>
                  <a:pt x="1468438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2FF63B4-C261-4597-9EE0-811D250B9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6548755" y="850167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92CF088-7F97-4A11-8A81-0EF641F69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602297" y="5691007"/>
            <a:ext cx="667802" cy="631474"/>
            <a:chOff x="3409557" y="4940429"/>
            <a:chExt cx="667802" cy="631474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65B23B7-CE74-4974-ABD8-BFA31D583416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3537358" y="4940429"/>
              <a:ext cx="540001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101600" dist="50800" dir="732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F99BB1F-6C9D-4972-9EF4-98ACD7BE71E5}"/>
                </a:ext>
              </a:extLst>
            </p:cNvPr>
            <p:cNvSpPr/>
            <p:nvPr/>
          </p:nvSpPr>
          <p:spPr>
            <a:xfrm rot="13500000">
              <a:off x="3544558" y="4858365"/>
              <a:ext cx="270000" cy="540001"/>
            </a:xfrm>
            <a:prstGeom prst="ellipse">
              <a:avLst/>
            </a:prstGeom>
            <a:gradFill>
              <a:gsLst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  <a:gs pos="0">
                  <a:schemeClr val="bg2">
                    <a:lumMod val="75000"/>
                    <a:lumOff val="25000"/>
                    <a:alpha val="33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3230480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458B3A1-C77D-4AFC-B2C8-79520B53C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507200"/>
            <a:ext cx="4500562" cy="1562959"/>
          </a:xfrm>
        </p:spPr>
        <p:txBody>
          <a:bodyPr wrap="square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551DA26-B267-4F28-B4D0-65B3EF6E111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3054096" cy="3776472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Picture Placeholder 11">
            <a:extLst>
              <a:ext uri="{FF2B5EF4-FFF2-40B4-BE49-F238E27FC236}">
                <a16:creationId xmlns:a16="http://schemas.microsoft.com/office/drawing/2014/main" id="{95544A62-DA23-4840-99DE-09AFC8F4DC4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54096" y="0"/>
            <a:ext cx="3054096" cy="3776472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Picture Placeholder 11">
            <a:extLst>
              <a:ext uri="{FF2B5EF4-FFF2-40B4-BE49-F238E27FC236}">
                <a16:creationId xmlns:a16="http://schemas.microsoft.com/office/drawing/2014/main" id="{0C91AF30-C5BB-4601-BDEB-E60C93A1693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83808" y="0"/>
            <a:ext cx="3054096" cy="3776472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0" name="Picture Placeholder 11">
            <a:extLst>
              <a:ext uri="{FF2B5EF4-FFF2-40B4-BE49-F238E27FC236}">
                <a16:creationId xmlns:a16="http://schemas.microsoft.com/office/drawing/2014/main" id="{5B625AA5-EA5B-4115-A461-DA2C7087D83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37904" y="0"/>
            <a:ext cx="3054096" cy="3776472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1B1AE41C-3196-4E6F-A3A8-313A92677FF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262411" y="4508500"/>
            <a:ext cx="6221412" cy="1563688"/>
          </a:xfr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Font typeface="Arial" panose="020B0604020202020204" pitchFamily="34" charset="0"/>
              <a:buChar char="•"/>
              <a:defRPr sz="2000"/>
            </a:lvl1pPr>
            <a:lvl2pPr>
              <a:buNone/>
              <a:defRPr sz="1900"/>
            </a:lvl2pPr>
            <a:lvl3pPr>
              <a:buNone/>
              <a:defRPr sz="1900"/>
            </a:lvl3pPr>
            <a:lvl4pPr>
              <a:buNone/>
              <a:defRPr sz="1900"/>
            </a:lvl4pPr>
            <a:lvl5pPr>
              <a:buNone/>
              <a:defRPr sz="1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83993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brea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75B2FBE-0C5C-48AA-8D7F-9D5B7373CC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accent5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403DDF-462A-45CE-931B-010AB4F73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Tuesday, February 2, 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E10702-2ACF-4768-9E91-8CB87B895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DFA722-391E-4FCF-8E15-0D7E2EC02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0517979-166D-4AAA-ABBC-0C3E5C2ECF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73729"/>
            <a:ext cx="12192000" cy="1084271"/>
          </a:xfrm>
          <a:prstGeom prst="rect">
            <a:avLst/>
          </a:prstGeom>
          <a:gradFill flip="none" rotWithShape="1">
            <a:gsLst>
              <a:gs pos="90000">
                <a:schemeClr val="bg2">
                  <a:alpha val="60000"/>
                </a:schemeClr>
              </a:gs>
              <a:gs pos="28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E111559-B769-4E2A-A891-97B3C4AA6BAC}"/>
              </a:ext>
            </a:extLst>
          </p:cNvPr>
          <p:cNvSpPr/>
          <p:nvPr userDrawn="1"/>
        </p:nvSpPr>
        <p:spPr>
          <a:xfrm rot="10800000">
            <a:off x="0" y="-3"/>
            <a:ext cx="9000000" cy="6857998"/>
          </a:xfrm>
          <a:prstGeom prst="rect">
            <a:avLst/>
          </a:prstGeom>
          <a:gradFill flip="none" rotWithShape="1">
            <a:gsLst>
              <a:gs pos="50000">
                <a:schemeClr val="bg2">
                  <a:alpha val="60000"/>
                </a:schemeClr>
              </a:gs>
              <a:gs pos="0">
                <a:schemeClr val="bg2"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54E1219-253E-4FEF-A576-83857F44B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549275"/>
            <a:ext cx="5437187" cy="2986234"/>
          </a:xfrm>
        </p:spPr>
        <p:txBody>
          <a:bodyPr anchor="b" anchorCtr="0">
            <a:noAutofit/>
          </a:bodyPr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93411FC5-0B5A-4566-9984-827485AF92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816724"/>
            <a:ext cx="5437187" cy="2265216"/>
          </a:xfrm>
        </p:spPr>
        <p:txBody>
          <a:bodyPr>
            <a:noAutofit/>
          </a:bodyPr>
          <a:lstStyle>
            <a:lvl1pPr>
              <a:buNone/>
              <a:defRPr sz="2400"/>
            </a:lvl1pPr>
          </a:lstStyle>
          <a:p>
            <a:r>
              <a:rPr lang="en-US">
                <a:solidFill>
                  <a:schemeClr val="tx1">
                    <a:alpha val="60000"/>
                  </a:schemeClr>
                </a:solidFill>
              </a:rPr>
              <a:t>Click to edit Master subtitle style</a:t>
            </a:r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7237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brea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75B2FBE-0C5C-48AA-8D7F-9D5B7373CC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93411FC5-0B5A-4566-9984-827485AF92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557281"/>
            <a:ext cx="6640285" cy="3300719"/>
          </a:xfrm>
          <a:gradFill>
            <a:gsLst>
              <a:gs pos="0">
                <a:schemeClr val="bg2">
                  <a:alpha val="0"/>
                </a:schemeClr>
              </a:gs>
              <a:gs pos="50000">
                <a:schemeClr val="bg2">
                  <a:alpha val="60000"/>
                </a:schemeClr>
              </a:gs>
            </a:gsLst>
            <a:lin ang="10800000" scaled="1"/>
          </a:gradFill>
        </p:spPr>
        <p:txBody>
          <a:bodyPr>
            <a:noAutofit/>
          </a:bodyPr>
          <a:lstStyle>
            <a:lvl1pPr marL="548640" indent="0">
              <a:lnSpc>
                <a:spcPct val="200000"/>
              </a:lnSpc>
              <a:buNone/>
              <a:defRPr/>
            </a:lvl1pPr>
          </a:lstStyle>
          <a:p>
            <a:r>
              <a:rPr lang="en-US">
                <a:solidFill>
                  <a:schemeClr val="tx1">
                    <a:alpha val="60000"/>
                  </a:schemeClr>
                </a:solidFill>
              </a:rPr>
              <a:t>Click to edit Master subtitle style</a:t>
            </a:r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54E1219-253E-4FEF-A576-83857F44B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6640285" cy="3535509"/>
          </a:xfrm>
          <a:gradFill flip="none" rotWithShape="1">
            <a:gsLst>
              <a:gs pos="0">
                <a:schemeClr val="bg2">
                  <a:alpha val="0"/>
                </a:schemeClr>
              </a:gs>
              <a:gs pos="50000">
                <a:schemeClr val="bg2">
                  <a:alpha val="70000"/>
                </a:schemeClr>
              </a:gs>
            </a:gsLst>
            <a:lin ang="10800000" scaled="1"/>
            <a:tileRect/>
          </a:gradFill>
        </p:spPr>
        <p:txBody>
          <a:bodyPr anchor="b" anchorCtr="0">
            <a:noAutofit/>
          </a:bodyPr>
          <a:lstStyle>
            <a:lvl1pPr marL="548640">
              <a:spcAft>
                <a:spcPts val="1200"/>
              </a:spcAft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9473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Chart Table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BDBC526-6DCD-4FF6-8395-D8C22E46E527}"/>
              </a:ext>
            </a:extLst>
          </p:cNvPr>
          <p:cNvGrpSpPr/>
          <p:nvPr/>
        </p:nvGrpSpPr>
        <p:grpSpPr>
          <a:xfrm>
            <a:off x="613998" y="5334748"/>
            <a:ext cx="678135" cy="990000"/>
            <a:chOff x="10490969" y="1448827"/>
            <a:chExt cx="678135" cy="9900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2ECB475-568C-47AC-B16D-2E202DEB2DE0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68976" y="1743588"/>
              <a:ext cx="926985" cy="463493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127000" dist="50800" dir="1350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80D8764-525A-441E-B58F-068E82F09714}"/>
                </a:ext>
              </a:extLst>
            </p:cNvPr>
            <p:cNvSpPr/>
            <p:nvPr/>
          </p:nvSpPr>
          <p:spPr>
            <a:xfrm rot="8100000" flipH="1" flipV="1">
              <a:off x="11115555" y="1939340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1196109-6F2B-4738-B2FC-2CCC753AABD4}"/>
                </a:ext>
              </a:extLst>
            </p:cNvPr>
            <p:cNvSpPr/>
            <p:nvPr/>
          </p:nvSpPr>
          <p:spPr>
            <a:xfrm rot="8100000" flipH="1" flipV="1">
              <a:off x="10625042" y="1448827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7E468C2-69B8-470B-85E3-801A3CB1D7E2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92519" y="1686748"/>
              <a:ext cx="926985" cy="530086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20000"/>
              </a:scheme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1A4B040-51E3-4DA0-B21D-EEE173E75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1600" cy="1332000"/>
          </a:xfr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A2CD90-429B-4A55-B6C8-DD6CE6994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2113199"/>
            <a:ext cx="11090274" cy="3979625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4EE704-5DCA-484E-85E0-0E3A7B1C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69B66-1C18-44A2-93F7-97DED26F2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4B5A0-66FA-433A-8DC5-C097C63B4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938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D33AF-DFDD-627F-BC28-E136E3997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5FE393-3E94-E846-A711-48BD900939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F69BEA-EAFB-573C-16E1-9B98010CEF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64E064-E51D-64C5-AA46-914533448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C650B-DAF8-044C-B6C2-7F0662EA66D4}" type="datetimeFigureOut">
              <a:rPr lang="en-US" smtClean="0"/>
              <a:t>12/5/23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3B5853-7E94-621E-FB1D-7942EF861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2B9607-7381-8673-ABAA-594FFC693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2C2A1-D261-3947-8685-F796B7B30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8739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062BF5C-3876-4161-B4FF-14CA94D32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549275"/>
            <a:ext cx="3566160" cy="3384550"/>
          </a:xfrm>
        </p:spPr>
        <p:txBody>
          <a:bodyPr wrap="square" anchor="b" anchorCtr="0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17C5C60-EC4D-410B-9997-0B7328960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822156" y="4143453"/>
            <a:ext cx="734257" cy="760506"/>
            <a:chOff x="5243759" y="1363788"/>
            <a:chExt cx="734257" cy="760506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0573155C-3428-4F4F-AE66-A519D777EAAE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1853496C-159E-4D47-94B5-0835FB6511BA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CE93E330-715B-44E8-84D9-CE166D428DAB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80A2FA6F-99B7-4984-A80C-570644889F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5668780" y="5059009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439C8C03-81B3-4DE8-B96A-78258E4467C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50863" y="4097338"/>
            <a:ext cx="3565524" cy="2351087"/>
          </a:xfrm>
        </p:spPr>
        <p:txBody>
          <a:bodyPr>
            <a:noAutofit/>
          </a:bodyPr>
          <a:lstStyle>
            <a:lvl1pPr>
              <a:buNone/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C1FBB56D-C8B1-4ED9-A5DB-72BA636DADF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35809" y="656633"/>
            <a:ext cx="5132388" cy="5132388"/>
          </a:xfrm>
          <a:custGeom>
            <a:avLst/>
            <a:gdLst>
              <a:gd name="connsiteX0" fmla="*/ 2566194 w 5132388"/>
              <a:gd name="connsiteY0" fmla="*/ 0 h 5132388"/>
              <a:gd name="connsiteX1" fmla="*/ 5132388 w 5132388"/>
              <a:gd name="connsiteY1" fmla="*/ 2566194 h 5132388"/>
              <a:gd name="connsiteX2" fmla="*/ 2566194 w 5132388"/>
              <a:gd name="connsiteY2" fmla="*/ 5132388 h 5132388"/>
              <a:gd name="connsiteX3" fmla="*/ 0 w 5132388"/>
              <a:gd name="connsiteY3" fmla="*/ 2566194 h 5132388"/>
              <a:gd name="connsiteX4" fmla="*/ 2566194 w 5132388"/>
              <a:gd name="connsiteY4" fmla="*/ 0 h 513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32388" h="5132388">
                <a:moveTo>
                  <a:pt x="2566194" y="0"/>
                </a:moveTo>
                <a:cubicBezTo>
                  <a:pt x="3983464" y="0"/>
                  <a:pt x="5132388" y="1148924"/>
                  <a:pt x="5132388" y="2566194"/>
                </a:cubicBezTo>
                <a:cubicBezTo>
                  <a:pt x="5132388" y="3983464"/>
                  <a:pt x="3983464" y="5132388"/>
                  <a:pt x="2566194" y="5132388"/>
                </a:cubicBezTo>
                <a:cubicBezTo>
                  <a:pt x="1148924" y="5132388"/>
                  <a:pt x="0" y="3983464"/>
                  <a:pt x="0" y="2566194"/>
                </a:cubicBezTo>
                <a:cubicBezTo>
                  <a:pt x="0" y="1148924"/>
                  <a:pt x="1148924" y="0"/>
                  <a:pt x="2566194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6157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E38C6F9E-A74F-4F54-9409-B6B93DF8CE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73729"/>
            <a:ext cx="12192000" cy="1084271"/>
          </a:xfrm>
          <a:prstGeom prst="rect">
            <a:avLst/>
          </a:prstGeom>
          <a:gradFill flip="none" rotWithShape="1">
            <a:gsLst>
              <a:gs pos="100000">
                <a:schemeClr val="bg2">
                  <a:alpha val="60000"/>
                </a:schemeClr>
              </a:gs>
              <a:gs pos="40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F0F71C5-78A4-4793-9BD4-3DF0EE3E3E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10288775" y="762609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0" name="Title 5">
            <a:extLst>
              <a:ext uri="{FF2B5EF4-FFF2-40B4-BE49-F238E27FC236}">
                <a16:creationId xmlns:a16="http://schemas.microsoft.com/office/drawing/2014/main" id="{36F60F77-4CC9-4F86-B70A-85012C6588A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8640" y="548640"/>
            <a:ext cx="8281987" cy="1253041"/>
          </a:xfrm>
        </p:spPr>
        <p:txBody>
          <a:bodyPr>
            <a:noAutofit/>
          </a:bodyPr>
          <a:lstStyle/>
          <a:p>
            <a:r>
              <a:rPr lang="en-US" dirty="0"/>
              <a:t>Team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6093F87-C1F6-4FAB-B891-6F7D7FC20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800565" y="4518946"/>
            <a:ext cx="1980001" cy="1363916"/>
            <a:chOff x="4879602" y="3781429"/>
            <a:chExt cx="1980001" cy="1363916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E1A4FD5C-1E5B-46D1-BA9D-99928D19AF04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B7DF0ED5-A971-408F-A055-C7E5D7A623CD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AA81F353-4C5B-4A37-9846-2C1E2D0FC25F}"/>
                </a:ext>
              </a:extLst>
            </p:cNvPr>
            <p:cNvSpPr/>
            <p:nvPr/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42B74EA3-11CE-4D3F-99AD-162563447653}"/>
                </a:ext>
              </a:extLst>
            </p:cNvPr>
            <p:cNvSpPr/>
            <p:nvPr/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6" name="Picture Placeholder 55">
            <a:extLst>
              <a:ext uri="{FF2B5EF4-FFF2-40B4-BE49-F238E27FC236}">
                <a16:creationId xmlns:a16="http://schemas.microsoft.com/office/drawing/2014/main" id="{8F41896B-6DDA-4F82-9F74-3EBF93A3CD5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78992" y="1990724"/>
            <a:ext cx="1691640" cy="1435608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57" name="Picture Placeholder 55">
            <a:extLst>
              <a:ext uri="{FF2B5EF4-FFF2-40B4-BE49-F238E27FC236}">
                <a16:creationId xmlns:a16="http://schemas.microsoft.com/office/drawing/2014/main" id="{EF85499B-C29A-4C8B-922C-7CE4771E352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38384" y="1990724"/>
            <a:ext cx="1691640" cy="1435608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58" name="Picture Placeholder 55">
            <a:extLst>
              <a:ext uri="{FF2B5EF4-FFF2-40B4-BE49-F238E27FC236}">
                <a16:creationId xmlns:a16="http://schemas.microsoft.com/office/drawing/2014/main" id="{F82A1DB8-0AE7-4E17-B07B-FCF45B85EE1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61976" y="1993392"/>
            <a:ext cx="1691640" cy="1435608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9" name="Picture Placeholder 55">
            <a:extLst>
              <a:ext uri="{FF2B5EF4-FFF2-40B4-BE49-F238E27FC236}">
                <a16:creationId xmlns:a16="http://schemas.microsoft.com/office/drawing/2014/main" id="{A83EEB6C-83B7-471D-B5A4-4071534048D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485568" y="1990724"/>
            <a:ext cx="1691640" cy="1435608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63" name="Text Placeholder 62">
            <a:extLst>
              <a:ext uri="{FF2B5EF4-FFF2-40B4-BE49-F238E27FC236}">
                <a16:creationId xmlns:a16="http://schemas.microsoft.com/office/drawing/2014/main" id="{17A96A8C-F792-485A-9BB9-4DEDCA0CE6B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79500" y="3781425"/>
            <a:ext cx="1711325" cy="365760"/>
          </a:xfrm>
        </p:spPr>
        <p:txBody>
          <a:bodyPr>
            <a:noAutofit/>
          </a:bodyPr>
          <a:lstStyle>
            <a:lvl1pPr>
              <a:buNone/>
              <a:defRPr sz="2000" b="1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6C65AE07-519E-4E3B-8521-621C834391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78733" y="4232949"/>
            <a:ext cx="1711572" cy="638175"/>
          </a:xfrm>
        </p:spPr>
        <p:txBody>
          <a:bodyPr>
            <a:noAutofit/>
          </a:bodyPr>
          <a:lstStyle>
            <a:lvl1pPr>
              <a:buNone/>
              <a:defRPr sz="18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5" name="Text Placeholder 62">
            <a:extLst>
              <a:ext uri="{FF2B5EF4-FFF2-40B4-BE49-F238E27FC236}">
                <a16:creationId xmlns:a16="http://schemas.microsoft.com/office/drawing/2014/main" id="{FB878318-C287-428B-8105-429BC4B03F5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839151" y="3781425"/>
            <a:ext cx="1711325" cy="365760"/>
          </a:xfrm>
        </p:spPr>
        <p:txBody>
          <a:bodyPr>
            <a:noAutofit/>
          </a:bodyPr>
          <a:lstStyle>
            <a:lvl1pPr>
              <a:buNone/>
              <a:defRPr sz="2000" b="1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4" name="Text Placeholder 60">
            <a:extLst>
              <a:ext uri="{FF2B5EF4-FFF2-40B4-BE49-F238E27FC236}">
                <a16:creationId xmlns:a16="http://schemas.microsoft.com/office/drawing/2014/main" id="{1465E516-2CEF-4F9E-9375-7D41DCFCBB4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38384" y="4232949"/>
            <a:ext cx="1711572" cy="638175"/>
          </a:xfrm>
        </p:spPr>
        <p:txBody>
          <a:bodyPr>
            <a:noAutofit/>
          </a:bodyPr>
          <a:lstStyle>
            <a:lvl1pPr>
              <a:buNone/>
              <a:defRPr sz="18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7" name="Text Placeholder 62">
            <a:extLst>
              <a:ext uri="{FF2B5EF4-FFF2-40B4-BE49-F238E27FC236}">
                <a16:creationId xmlns:a16="http://schemas.microsoft.com/office/drawing/2014/main" id="{FE012CE3-36AA-4016-A88E-27BCFFEFD6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62743" y="3781425"/>
            <a:ext cx="1711325" cy="365760"/>
          </a:xfrm>
        </p:spPr>
        <p:txBody>
          <a:bodyPr>
            <a:noAutofit/>
          </a:bodyPr>
          <a:lstStyle>
            <a:lvl1pPr>
              <a:buNone/>
              <a:defRPr sz="2000" b="1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6" name="Text Placeholder 60">
            <a:extLst>
              <a:ext uri="{FF2B5EF4-FFF2-40B4-BE49-F238E27FC236}">
                <a16:creationId xmlns:a16="http://schemas.microsoft.com/office/drawing/2014/main" id="{8D5671AF-0137-4226-8A84-2784817E51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61976" y="4232949"/>
            <a:ext cx="1711572" cy="638175"/>
          </a:xfrm>
        </p:spPr>
        <p:txBody>
          <a:bodyPr>
            <a:noAutofit/>
          </a:bodyPr>
          <a:lstStyle>
            <a:lvl1pPr>
              <a:buNone/>
              <a:defRPr sz="18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9" name="Text Placeholder 62">
            <a:extLst>
              <a:ext uri="{FF2B5EF4-FFF2-40B4-BE49-F238E27FC236}">
                <a16:creationId xmlns:a16="http://schemas.microsoft.com/office/drawing/2014/main" id="{DA1587F0-23BF-4FB8-B06C-2B0AA928E93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33112" y="3787288"/>
            <a:ext cx="1711325" cy="365760"/>
          </a:xfrm>
        </p:spPr>
        <p:txBody>
          <a:bodyPr>
            <a:noAutofit/>
          </a:bodyPr>
          <a:lstStyle>
            <a:lvl1pPr>
              <a:buNone/>
              <a:defRPr sz="2000" b="1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8" name="Text Placeholder 60">
            <a:extLst>
              <a:ext uri="{FF2B5EF4-FFF2-40B4-BE49-F238E27FC236}">
                <a16:creationId xmlns:a16="http://schemas.microsoft.com/office/drawing/2014/main" id="{565C0B22-B5E7-44BB-A17C-7FB5BB5D82B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32345" y="4238812"/>
            <a:ext cx="1711572" cy="638175"/>
          </a:xfrm>
        </p:spPr>
        <p:txBody>
          <a:bodyPr>
            <a:noAutofit/>
          </a:bodyPr>
          <a:lstStyle>
            <a:lvl1pPr>
              <a:buNone/>
              <a:defRPr sz="18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661572-1A59-4E3B-BA65-3329E9468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EF84F1-99FE-4F0B-9E76-F581C2C1B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2D769-16B1-43C4-BF14-317553351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5374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0_Content 2 column (comparison sli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FD65A50E-2F73-4426-8586-9731AFA2D2E0}"/>
              </a:ext>
            </a:extLst>
          </p:cNvPr>
          <p:cNvSpPr>
            <a:spLocks noChangeAspect="1"/>
          </p:cNvSpPr>
          <p:nvPr/>
        </p:nvSpPr>
        <p:spPr>
          <a:xfrm>
            <a:off x="11091612" y="5893466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89C080-4102-49AE-BDA9-59A4A67E2486}"/>
              </a:ext>
            </a:extLst>
          </p:cNvPr>
          <p:cNvSpPr/>
          <p:nvPr/>
        </p:nvSpPr>
        <p:spPr>
          <a:xfrm>
            <a:off x="11451612" y="5827878"/>
            <a:ext cx="379049" cy="360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E62014-F04C-495A-964E-6B888D49C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7551" cy="1332000"/>
          </a:xfr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48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5DF027-E633-44EE-ACA0-C205930AA9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1731375"/>
            <a:ext cx="5437186" cy="535354"/>
          </a:xfrm>
        </p:spPr>
        <p:txBody>
          <a:bodyPr anchor="b">
            <a:noAutofit/>
          </a:bodyPr>
          <a:lstStyle>
            <a:lvl1pPr marL="0" indent="0">
              <a:buNone/>
              <a:defRPr sz="14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A4F363-FEEF-4CD2-A18E-17AE8D4851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863" y="2427370"/>
            <a:ext cx="5429114" cy="3515555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E50F8C-4D64-40FD-AE8C-6A1F3C2A84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12024" y="1731375"/>
            <a:ext cx="5436392" cy="535354"/>
          </a:xfrm>
        </p:spPr>
        <p:txBody>
          <a:bodyPr vert="horz" wrap="square" lIns="0" tIns="0" rIns="0" bIns="0" rtlCol="0" anchor="b">
            <a:noAutofit/>
          </a:bodyPr>
          <a:lstStyle>
            <a:lvl1pPr>
              <a:buNone/>
              <a:defRPr lang="en-US" sz="1400" b="0" cap="all" spc="200" baseline="0" dirty="0">
                <a:solidFill>
                  <a:schemeClr val="tx1"/>
                </a:solidFill>
              </a:defRPr>
            </a:lvl1pPr>
          </a:lstStyle>
          <a:p>
            <a:pPr marL="228600" lvl="0" indent="-22860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AC943E-DB2B-40E0-907F-8EA1404791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2023" y="2427370"/>
            <a:ext cx="5436391" cy="3515555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CDCD5B-3F26-4AFA-8BD4-E5D8DD2AF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10D1EE-83A0-4FB5-9B25-8A73DE891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031C35-2E5B-491D-85ED-DB42A4FE1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5668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79DE9FAB-6BBA-4CFE-B67D-77B47F01E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7931" y="5260967"/>
            <a:ext cx="1980001" cy="1363916"/>
            <a:chOff x="4879602" y="3781429"/>
            <a:chExt cx="1980001" cy="1363916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</a:extLst>
            </p:cNvPr>
            <p:cNvSpPr/>
            <p:nvPr/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</a:extLst>
            </p:cNvPr>
            <p:cNvSpPr/>
            <p:nvPr/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2184FF4-7029-4ED7-813A-192E60608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2700000">
            <a:off x="10834944" y="171268"/>
            <a:ext cx="1080000" cy="1262947"/>
          </a:xfrm>
          <a:custGeom>
            <a:avLst/>
            <a:gdLst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0 w 1080000"/>
              <a:gd name="connsiteY9" fmla="*/ 931034 h 1262947"/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540000 w 1080000"/>
              <a:gd name="connsiteY9" fmla="*/ 0 h 1262947"/>
              <a:gd name="connsiteX0" fmla="*/ 540000 w 1080000"/>
              <a:gd name="connsiteY0" fmla="*/ 0 h 1262947"/>
              <a:gd name="connsiteX1" fmla="*/ 1064374 w 1080000"/>
              <a:gd name="connsiteY1" fmla="*/ 931034 h 1262947"/>
              <a:gd name="connsiteX2" fmla="*/ 1069029 w 1080000"/>
              <a:gd name="connsiteY2" fmla="*/ 938533 h 1262947"/>
              <a:gd name="connsiteX3" fmla="*/ 1080000 w 1080000"/>
              <a:gd name="connsiteY3" fmla="*/ 992947 h 1262947"/>
              <a:gd name="connsiteX4" fmla="*/ 540000 w 1080000"/>
              <a:gd name="connsiteY4" fmla="*/ 1262947 h 1262947"/>
              <a:gd name="connsiteX5" fmla="*/ 0 w 1080000"/>
              <a:gd name="connsiteY5" fmla="*/ 992947 h 1262947"/>
              <a:gd name="connsiteX6" fmla="*/ 10971 w 1080000"/>
              <a:gd name="connsiteY6" fmla="*/ 938533 h 1262947"/>
              <a:gd name="connsiteX7" fmla="*/ 15626 w 1080000"/>
              <a:gd name="connsiteY7" fmla="*/ 931034 h 1262947"/>
              <a:gd name="connsiteX8" fmla="*/ 540000 w 1080000"/>
              <a:gd name="connsiteY8" fmla="*/ 0 h 126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A7AB09-557C-41AD-9113-FF9F68FA1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8100000">
            <a:off x="10849344" y="51834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F99ECAA-1F11-4937-BBA6-51935AB44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BCCE83C-72C8-4181-8D03-7CFB23A6F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7551" cy="1332000"/>
          </a:xfr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48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6FCDFCC-38D1-43A4-918F-491DBA6B2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1731375"/>
            <a:ext cx="3563936" cy="535354"/>
          </a:xfrm>
        </p:spPr>
        <p:txBody>
          <a:bodyPr anchor="b">
            <a:noAutofit/>
          </a:bodyPr>
          <a:lstStyle>
            <a:lvl1pPr marL="0" indent="0">
              <a:buNone/>
              <a:defRPr sz="20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8A9CB740-8581-4D62-8481-7ECBBEDA72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9476" y="2432304"/>
            <a:ext cx="3563936" cy="3515555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AB16E493-D962-46EC-BBB8-D7E68A6404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41573" y="1731375"/>
            <a:ext cx="3566160" cy="535354"/>
          </a:xfrm>
        </p:spPr>
        <p:txBody>
          <a:bodyPr vert="horz" wrap="square" lIns="0" tIns="0" rIns="0" bIns="0" rtlCol="0" anchor="b">
            <a:noAutofit/>
          </a:bodyPr>
          <a:lstStyle>
            <a:lvl1pPr>
              <a:buNone/>
              <a:defRPr lang="en-US" sz="2000" b="0" cap="all" spc="200" baseline="0" dirty="0">
                <a:solidFill>
                  <a:schemeClr val="tx1"/>
                </a:solidFill>
              </a:defRPr>
            </a:lvl1pPr>
          </a:lstStyle>
          <a:p>
            <a:pPr marL="228600" lvl="0" indent="-228600"/>
            <a:r>
              <a:rPr lang="en-US"/>
              <a:t>Click to edit Master text styles</a:t>
            </a:r>
          </a:p>
        </p:txBody>
      </p:sp>
      <p:sp>
        <p:nvSpPr>
          <p:cNvPr id="23" name="Content Placeholder 5">
            <a:extLst>
              <a:ext uri="{FF2B5EF4-FFF2-40B4-BE49-F238E27FC236}">
                <a16:creationId xmlns:a16="http://schemas.microsoft.com/office/drawing/2014/main" id="{88CC7C67-1BA6-42A6-B9D3-8EDF70A3DB3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41573" y="2427370"/>
            <a:ext cx="3508755" cy="3515555"/>
          </a:xfrm>
        </p:spPr>
        <p:txBody>
          <a:bodyPr>
            <a:noAutofit/>
          </a:bodyPr>
          <a:lstStyle>
            <a:lvl1pPr>
              <a:defRPr sz="17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C17092A6-D0E6-4EF2-B3B8-AE35438D4D77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8139659" y="1731375"/>
            <a:ext cx="3566160" cy="535354"/>
          </a:xfrm>
        </p:spPr>
        <p:txBody>
          <a:bodyPr vert="horz" wrap="square" lIns="0" tIns="0" rIns="0" bIns="0" rtlCol="0" anchor="b">
            <a:noAutofit/>
          </a:bodyPr>
          <a:lstStyle>
            <a:lvl1pPr>
              <a:buNone/>
              <a:defRPr lang="en-US" sz="2000" b="0" cap="all" spc="200" baseline="0" dirty="0">
                <a:solidFill>
                  <a:schemeClr val="tx1"/>
                </a:solidFill>
              </a:defRPr>
            </a:lvl1pPr>
          </a:lstStyle>
          <a:p>
            <a:pPr marL="228600" lvl="0" indent="-228600"/>
            <a:r>
              <a:rPr lang="en-US" dirty="0"/>
              <a:t>Click to EDIT</a:t>
            </a: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4534254A-2561-400F-87CB-18A8D35381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139659" y="2427370"/>
            <a:ext cx="3508755" cy="3515555"/>
          </a:xfrm>
        </p:spPr>
        <p:txBody>
          <a:bodyPr>
            <a:noAutofit/>
          </a:bodyPr>
          <a:lstStyle>
            <a:lvl1pPr>
              <a:defRPr sz="17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BC074-1090-47AF-BDE8-3859BF574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D6522F-D41A-4734-8BD1-BD6E5A37D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D4206-406C-42A3-BBD4-44C043180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9354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949202B-67AE-417A-A336-DF5257FFD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508500"/>
            <a:ext cx="4500562" cy="1562959"/>
          </a:xfrm>
        </p:spPr>
        <p:txBody>
          <a:bodyPr wrap="square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786D546-2834-435F-950F-DCEFE654B3B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776472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BD763BD-EAC5-4DB8-81AF-9743BB6A957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262411" y="4508500"/>
            <a:ext cx="6221412" cy="1563688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>
              <a:buNone/>
              <a:defRPr sz="1900"/>
            </a:lvl2pPr>
            <a:lvl3pPr>
              <a:buNone/>
              <a:defRPr sz="1900"/>
            </a:lvl3pPr>
            <a:lvl4pPr>
              <a:buNone/>
              <a:defRPr sz="1900"/>
            </a:lvl4pPr>
            <a:lvl5pPr>
              <a:buNone/>
              <a:defRPr sz="1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46AF837-10C6-44A5-B8D6-960A57487B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1225773" y="385222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7378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97246E34-E6EE-4BF3-A0D3-A20868B5A5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549275"/>
            <a:ext cx="5437187" cy="2986234"/>
          </a:xfrm>
        </p:spPr>
        <p:txBody>
          <a:bodyPr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id="{45BE5FFB-47D1-4474-B6CA-C3C936DF28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827610"/>
            <a:ext cx="5437187" cy="2265216"/>
          </a:xfrm>
        </p:spPr>
        <p:txBody>
          <a:bodyPr>
            <a:noAutofit/>
          </a:bodyPr>
          <a:lstStyle>
            <a:lvl1pPr>
              <a:buNone/>
              <a:defRPr sz="2400"/>
            </a:lvl1pPr>
          </a:lstStyle>
          <a:p>
            <a:r>
              <a:rPr lang="en-US">
                <a:solidFill>
                  <a:schemeClr val="tx1">
                    <a:alpha val="60000"/>
                  </a:schemeClr>
                </a:solidFill>
              </a:rPr>
              <a:t>Click to edit Master subtitle style</a:t>
            </a:r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08D9209-1A62-4AC3-BF92-94348A9BC06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56248" y="548640"/>
            <a:ext cx="5084064" cy="2880360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FADBFB6B-1787-4549-91B6-D748C66B13C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556248" y="3429000"/>
            <a:ext cx="5084064" cy="2880360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6966E3E-9B30-4375-AC9A-23256CC87D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161347" y="125399"/>
            <a:ext cx="1404698" cy="1155641"/>
            <a:chOff x="11161347" y="125399"/>
            <a:chExt cx="1404698" cy="1155641"/>
          </a:xfrm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4EBBC5A2-A37E-47DF-9230-9A75067F1883}"/>
                </a:ext>
              </a:extLst>
            </p:cNvPr>
            <p:cNvSpPr>
              <a:spLocks noChangeAspect="1"/>
            </p:cNvSpPr>
            <p:nvPr/>
          </p:nvSpPr>
          <p:spPr>
            <a:xfrm rot="18900000">
              <a:off x="11161347" y="125399"/>
              <a:ext cx="1341675" cy="926985"/>
            </a:xfrm>
            <a:custGeom>
              <a:avLst/>
              <a:gdLst>
                <a:gd name="connsiteX0" fmla="*/ 1049126 w 1341675"/>
                <a:gd name="connsiteY0" fmla="*/ 8962 h 926985"/>
                <a:gd name="connsiteX1" fmla="*/ 1341675 w 1341675"/>
                <a:gd name="connsiteY1" fmla="*/ 301511 h 926985"/>
                <a:gd name="connsiteX2" fmla="*/ 1130649 w 1341675"/>
                <a:gd name="connsiteY2" fmla="*/ 512537 h 926985"/>
                <a:gd name="connsiteX3" fmla="*/ 1107397 w 1341675"/>
                <a:gd name="connsiteY3" fmla="*/ 499917 h 926985"/>
                <a:gd name="connsiteX4" fmla="*/ 926985 w 1341675"/>
                <a:gd name="connsiteY4" fmla="*/ 463493 h 926985"/>
                <a:gd name="connsiteX5" fmla="*/ 463493 w 1341675"/>
                <a:gd name="connsiteY5" fmla="*/ 926985 h 926985"/>
                <a:gd name="connsiteX6" fmla="*/ 0 w 1341675"/>
                <a:gd name="connsiteY6" fmla="*/ 926985 h 926985"/>
                <a:gd name="connsiteX7" fmla="*/ 926985 w 1341675"/>
                <a:gd name="connsiteY7" fmla="*/ 0 h 926985"/>
                <a:gd name="connsiteX8" fmla="*/ 1021763 w 1341675"/>
                <a:gd name="connsiteY8" fmla="*/ 4786 h 926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41675" h="926985">
                  <a:moveTo>
                    <a:pt x="1049126" y="8962"/>
                  </a:moveTo>
                  <a:lnTo>
                    <a:pt x="1341675" y="301511"/>
                  </a:lnTo>
                  <a:lnTo>
                    <a:pt x="1130649" y="512537"/>
                  </a:lnTo>
                  <a:lnTo>
                    <a:pt x="1107397" y="499917"/>
                  </a:lnTo>
                  <a:cubicBezTo>
                    <a:pt x="1051945" y="476462"/>
                    <a:pt x="990979" y="463493"/>
                    <a:pt x="926985" y="463493"/>
                  </a:cubicBezTo>
                  <a:cubicBezTo>
                    <a:pt x="671005" y="463493"/>
                    <a:pt x="463493" y="671005"/>
                    <a:pt x="463493" y="926985"/>
                  </a:cubicBezTo>
                  <a:lnTo>
                    <a:pt x="0" y="926985"/>
                  </a:lnTo>
                  <a:cubicBezTo>
                    <a:pt x="0" y="415026"/>
                    <a:pt x="415025" y="0"/>
                    <a:pt x="926985" y="0"/>
                  </a:cubicBezTo>
                  <a:cubicBezTo>
                    <a:pt x="958982" y="0"/>
                    <a:pt x="990601" y="1621"/>
                    <a:pt x="1021763" y="4786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54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11781B9A-C230-4FFC-90A8-E0571B1DEDA7}"/>
                </a:ext>
              </a:extLst>
            </p:cNvPr>
            <p:cNvSpPr/>
            <p:nvPr/>
          </p:nvSpPr>
          <p:spPr>
            <a:xfrm rot="2700000">
              <a:off x="11798454" y="994196"/>
              <a:ext cx="107098" cy="466589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>
              <a:innerShdw blurRad="63500" dist="254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295925C-3570-40F1-B3CE-07D947ED4643}"/>
                </a:ext>
              </a:extLst>
            </p:cNvPr>
            <p:cNvSpPr>
              <a:spLocks noChangeAspect="1"/>
            </p:cNvSpPr>
            <p:nvPr/>
          </p:nvSpPr>
          <p:spPr>
            <a:xfrm rot="18900000">
              <a:off x="11228590" y="129580"/>
              <a:ext cx="1337455" cy="1042921"/>
            </a:xfrm>
            <a:custGeom>
              <a:avLst/>
              <a:gdLst>
                <a:gd name="connsiteX0" fmla="*/ 1084058 w 1337455"/>
                <a:gd name="connsiteY0" fmla="*/ 16081 h 1042921"/>
                <a:gd name="connsiteX1" fmla="*/ 1337455 w 1337455"/>
                <a:gd name="connsiteY1" fmla="*/ 269477 h 1042921"/>
                <a:gd name="connsiteX2" fmla="*/ 1060775 w 1337455"/>
                <a:gd name="connsiteY2" fmla="*/ 546158 h 1042921"/>
                <a:gd name="connsiteX3" fmla="*/ 1020394 w 1337455"/>
                <a:gd name="connsiteY3" fmla="*/ 532055 h 1042921"/>
                <a:gd name="connsiteX4" fmla="*/ 926985 w 1337455"/>
                <a:gd name="connsiteY4" fmla="*/ 521461 h 1042921"/>
                <a:gd name="connsiteX5" fmla="*/ 463492 w 1337455"/>
                <a:gd name="connsiteY5" fmla="*/ 1042921 h 1042921"/>
                <a:gd name="connsiteX6" fmla="*/ 0 w 1337455"/>
                <a:gd name="connsiteY6" fmla="*/ 1042921 h 1042921"/>
                <a:gd name="connsiteX7" fmla="*/ 926984 w 1337455"/>
                <a:gd name="connsiteY7" fmla="*/ 0 h 1042921"/>
                <a:gd name="connsiteX8" fmla="*/ 1021763 w 1337455"/>
                <a:gd name="connsiteY8" fmla="*/ 5384 h 1042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37455" h="1042921">
                  <a:moveTo>
                    <a:pt x="1084058" y="16081"/>
                  </a:moveTo>
                  <a:lnTo>
                    <a:pt x="1337455" y="269477"/>
                  </a:lnTo>
                  <a:lnTo>
                    <a:pt x="1060775" y="546158"/>
                  </a:lnTo>
                  <a:lnTo>
                    <a:pt x="1020394" y="532055"/>
                  </a:lnTo>
                  <a:cubicBezTo>
                    <a:pt x="990222" y="525109"/>
                    <a:pt x="958982" y="521461"/>
                    <a:pt x="926985" y="521461"/>
                  </a:cubicBezTo>
                  <a:cubicBezTo>
                    <a:pt x="671005" y="521461"/>
                    <a:pt x="463493" y="754927"/>
                    <a:pt x="463492" y="1042921"/>
                  </a:cubicBezTo>
                  <a:lnTo>
                    <a:pt x="0" y="1042921"/>
                  </a:lnTo>
                  <a:cubicBezTo>
                    <a:pt x="0" y="466932"/>
                    <a:pt x="415025" y="0"/>
                    <a:pt x="926984" y="0"/>
                  </a:cubicBezTo>
                  <a:cubicBezTo>
                    <a:pt x="958982" y="0"/>
                    <a:pt x="990600" y="1824"/>
                    <a:pt x="1021763" y="5384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94664AE-6DC5-428F-9AC4-5A8F67571F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94036" y="5610392"/>
            <a:ext cx="667802" cy="631474"/>
            <a:chOff x="10478914" y="1506691"/>
            <a:chExt cx="667802" cy="63147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288F304-7DF7-42FB-BD6F-D575128A1DDE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10606715" y="1506691"/>
              <a:ext cx="540001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101600" dist="50800" dir="732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04835D9-7DE9-4DDD-A6C2-1C526822700A}"/>
                </a:ext>
              </a:extLst>
            </p:cNvPr>
            <p:cNvSpPr/>
            <p:nvPr/>
          </p:nvSpPr>
          <p:spPr>
            <a:xfrm rot="13500000">
              <a:off x="10613915" y="1424627"/>
              <a:ext cx="270000" cy="540001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7D2D6F-49E8-4217-A908-2D9E43583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1C4440-6B8D-4A24-A807-8B1302A3D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CFE189-E20B-4108-B290-244424336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3C43C1C-00B3-40E0-B073-B8C56206D0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5303845" y="5427212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6537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77394-0A20-4CF6-9066-CFC2C1C9D3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9149" y="389840"/>
            <a:ext cx="8281987" cy="2954655"/>
          </a:xfrm>
        </p:spPr>
        <p:txBody>
          <a:bodyPr anchor="t" anchorCtr="0">
            <a:noAutofit/>
          </a:bodyPr>
          <a:lstStyle>
            <a:lvl1pPr algn="l">
              <a:lnSpc>
                <a:spcPct val="100000"/>
              </a:lnSpc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10971F-8922-4B23-9C80-0643D7E350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9149" y="3536951"/>
            <a:ext cx="8281989" cy="2555874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BC074-1090-47AF-BDE8-3859BF574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D6522F-D41A-4734-8BD1-BD6E5A37D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D4206-406C-42A3-BBD4-44C043180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2184FF4-7029-4ED7-813A-192E60608764}"/>
              </a:ext>
            </a:extLst>
          </p:cNvPr>
          <p:cNvSpPr>
            <a:spLocks noChangeAspect="1"/>
          </p:cNvSpPr>
          <p:nvPr/>
        </p:nvSpPr>
        <p:spPr>
          <a:xfrm rot="2700000">
            <a:off x="612445" y="481888"/>
            <a:ext cx="1080000" cy="1262947"/>
          </a:xfrm>
          <a:custGeom>
            <a:avLst/>
            <a:gdLst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0 w 1080000"/>
              <a:gd name="connsiteY9" fmla="*/ 931034 h 1262947"/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540000 w 1080000"/>
              <a:gd name="connsiteY9" fmla="*/ 0 h 1262947"/>
              <a:gd name="connsiteX0" fmla="*/ 540000 w 1080000"/>
              <a:gd name="connsiteY0" fmla="*/ 0 h 1262947"/>
              <a:gd name="connsiteX1" fmla="*/ 1064374 w 1080000"/>
              <a:gd name="connsiteY1" fmla="*/ 931034 h 1262947"/>
              <a:gd name="connsiteX2" fmla="*/ 1069029 w 1080000"/>
              <a:gd name="connsiteY2" fmla="*/ 938533 h 1262947"/>
              <a:gd name="connsiteX3" fmla="*/ 1080000 w 1080000"/>
              <a:gd name="connsiteY3" fmla="*/ 992947 h 1262947"/>
              <a:gd name="connsiteX4" fmla="*/ 540000 w 1080000"/>
              <a:gd name="connsiteY4" fmla="*/ 1262947 h 1262947"/>
              <a:gd name="connsiteX5" fmla="*/ 0 w 1080000"/>
              <a:gd name="connsiteY5" fmla="*/ 992947 h 1262947"/>
              <a:gd name="connsiteX6" fmla="*/ 10971 w 1080000"/>
              <a:gd name="connsiteY6" fmla="*/ 938533 h 1262947"/>
              <a:gd name="connsiteX7" fmla="*/ 15626 w 1080000"/>
              <a:gd name="connsiteY7" fmla="*/ 931034 h 1262947"/>
              <a:gd name="connsiteX8" fmla="*/ 540000 w 1080000"/>
              <a:gd name="connsiteY8" fmla="*/ 0 h 126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A7AB09-557C-41AD-9113-FF9F68FA1035}"/>
              </a:ext>
            </a:extLst>
          </p:cNvPr>
          <p:cNvSpPr/>
          <p:nvPr/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F99ECAA-1F11-4937-BBA6-51935AB44C9D}"/>
              </a:ext>
            </a:extLst>
          </p:cNvPr>
          <p:cNvSpPr>
            <a:spLocks noChangeAspect="1"/>
          </p:cNvSpPr>
          <p:nvPr/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9DE9FAB-6BBA-4CFE-B67D-77B47F01ECA4}"/>
              </a:ext>
            </a:extLst>
          </p:cNvPr>
          <p:cNvGrpSpPr/>
          <p:nvPr/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</a:extLst>
            </p:cNvPr>
            <p:cNvSpPr/>
            <p:nvPr/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</a:extLst>
            </p:cNvPr>
            <p:cNvSpPr/>
            <p:nvPr/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548499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94729CA3-91C4-4A89-9448-A2F0E409177A}"/>
              </a:ext>
            </a:extLst>
          </p:cNvPr>
          <p:cNvSpPr>
            <a:spLocks noChangeAspect="1"/>
          </p:cNvSpPr>
          <p:nvPr/>
        </p:nvSpPr>
        <p:spPr>
          <a:xfrm>
            <a:off x="11069864" y="33337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68347B7-45FA-4A01-924D-DC385B720B3E}"/>
              </a:ext>
            </a:extLst>
          </p:cNvPr>
          <p:cNvGrpSpPr/>
          <p:nvPr/>
        </p:nvGrpSpPr>
        <p:grpSpPr>
          <a:xfrm>
            <a:off x="331786" y="5528198"/>
            <a:ext cx="631474" cy="667800"/>
            <a:chOff x="2994153" y="1378666"/>
            <a:chExt cx="631474" cy="6678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1167DA1-25D1-4E60-A62E-42B6F56A96EC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3039890" y="1332929"/>
              <a:ext cx="540000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270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B7B7215-A661-477E-91D0-CDBE5564D2B9}"/>
                </a:ext>
              </a:extLst>
            </p:cNvPr>
            <p:cNvSpPr/>
            <p:nvPr/>
          </p:nvSpPr>
          <p:spPr>
            <a:xfrm rot="8100000">
              <a:off x="3047090" y="1506466"/>
              <a:ext cx="270000" cy="540000"/>
            </a:xfrm>
            <a:prstGeom prst="ellipse">
              <a:avLst/>
            </a:prstGeom>
            <a:gradFill>
              <a:gsLst>
                <a:gs pos="100000">
                  <a:schemeClr val="bg2">
                    <a:lumMod val="90000"/>
                    <a:lumOff val="10000"/>
                  </a:schemeClr>
                </a:gs>
                <a:gs pos="50000">
                  <a:schemeClr val="bg2">
                    <a:lumMod val="95000"/>
                    <a:lumOff val="5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978E540-142B-4A82-9C3F-E61BC190A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4" cy="133200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6BF36-D4F5-4363-B440-BDAE50BBD4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2" y="2097175"/>
            <a:ext cx="5435600" cy="39956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362910-87AA-4E67-992D-8D4822FD89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5538" y="2097175"/>
            <a:ext cx="5435600" cy="39956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99A8AF-0998-4613-B1D8-C14ECBFFD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E44EAA-B8A9-4428-A9DF-1174DA940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E5C381-C899-4BF9-B584-2D78074D1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3662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05912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78B0BE9-88B0-4883-9BA9-CD594C400EC1}"/>
              </a:ext>
            </a:extLst>
          </p:cNvPr>
          <p:cNvGrpSpPr/>
          <p:nvPr/>
        </p:nvGrpSpPr>
        <p:grpSpPr>
          <a:xfrm>
            <a:off x="4949631" y="5111861"/>
            <a:ext cx="1262947" cy="1335600"/>
            <a:chOff x="2678417" y="2427951"/>
            <a:chExt cx="1262947" cy="133560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59DCBF3-7AFA-4CD1-A918-BC6DDE674E6C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2769891" y="2336477"/>
              <a:ext cx="1080000" cy="1262947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2700000">
                <a:schemeClr val="accent1">
                  <a:lumMod val="60000"/>
                  <a:lumOff val="4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6964A02-96E1-4654-9187-DDDE7409F75B}"/>
                </a:ext>
              </a:extLst>
            </p:cNvPr>
            <p:cNvSpPr/>
            <p:nvPr/>
          </p:nvSpPr>
          <p:spPr>
            <a:xfrm rot="8100000">
              <a:off x="2784291" y="2683551"/>
              <a:ext cx="540000" cy="1080000"/>
            </a:xfrm>
            <a:prstGeom prst="ellipse">
              <a:avLst/>
            </a:prstGeom>
            <a:gradFill>
              <a:gsLst>
                <a:gs pos="100000">
                  <a:schemeClr val="bg2">
                    <a:lumMod val="90000"/>
                    <a:lumOff val="10000"/>
                  </a:schemeClr>
                </a:gs>
                <a:gs pos="50000">
                  <a:schemeClr val="bg2">
                    <a:lumMod val="95000"/>
                    <a:lumOff val="5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F3FF76C-A012-4CDA-8AE7-E94139557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5" cy="984885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A4C80-DC38-4641-924F-90D6078CF5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5775" y="1750060"/>
            <a:ext cx="7345362" cy="4342765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C42771-D3A7-4072-85DC-B7C5E530E8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0863" y="1750060"/>
            <a:ext cx="3565525" cy="4342765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D47AB1-6EB5-4E2C-B4A7-42DC643E9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A9D15F-B6ED-46E1-9840-0B625880E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AEB023-7A5E-4087-B75E-A38A80EE5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050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73F31-3C27-4E43-28C7-71ED864EF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5DB351-D432-45B4-2639-A35D6DF25F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936477-557C-F5DD-1405-B8F089B006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1E9B60-7C4D-9C04-46C3-00EFC0A7C3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48D24D-DFA4-E701-CE01-7824E86CAC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F025DC0-C22E-6F0F-5E1F-B057BEFD8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C650B-DAF8-044C-B6C2-7F0662EA66D4}" type="datetimeFigureOut">
              <a:rPr lang="en-US" smtClean="0"/>
              <a:t>12/5/23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D31D5A4-4EB5-F0D5-6274-DE7331284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1BCEA7-D588-FBF8-6706-56707CD99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2C2A1-D261-3947-8685-F796B7B30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701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4C44D-EEE1-06A7-08E8-19DCFB41F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60E6D2-77CD-48A7-F55B-9508A29AF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C650B-DAF8-044C-B6C2-7F0662EA66D4}" type="datetimeFigureOut">
              <a:rPr lang="en-US" smtClean="0"/>
              <a:t>12/5/23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845619-CE09-E44A-CA0B-1A70D29D5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2C5D81-9D93-DC3F-7246-9659BC797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2C2A1-D261-3947-8685-F796B7B30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688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8F9535-4AFE-4EB4-B068-50DAFB9A9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C650B-DAF8-044C-B6C2-7F0662EA66D4}" type="datetimeFigureOut">
              <a:rPr lang="en-US" smtClean="0"/>
              <a:t>12/5/23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55BC41-CC3B-BED2-20DF-80E49FE3D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8B2857-BC75-365B-3212-7CA36DABA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2C2A1-D261-3947-8685-F796B7B30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546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B4353-F6D5-BC22-B173-7CEAB582C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7E8B16-F4C7-940F-A3FF-24C4134CD7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2AD15E-89B1-5D8E-86B4-384DCFD41C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1FE80B-77B4-55EF-DD7D-927F8AA8E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C650B-DAF8-044C-B6C2-7F0662EA66D4}" type="datetimeFigureOut">
              <a:rPr lang="en-US" smtClean="0"/>
              <a:t>12/5/23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9EEAB9-1DDD-506F-DD72-B57D5D932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D367B2-5021-0042-A8BC-D72C4B09B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2C2A1-D261-3947-8685-F796B7B30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559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425DB-5EC8-7B36-6A58-1A7717A8A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93A2E9-ECA5-AC63-F6F0-CA96E47653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D11C45-9DB3-B458-0482-3A39B23B2D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59FDE9-817A-F7FD-942C-00BD2EF9F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C650B-DAF8-044C-B6C2-7F0662EA66D4}" type="datetimeFigureOut">
              <a:rPr lang="en-US" smtClean="0"/>
              <a:t>12/5/23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77FE91-E450-36D4-F47D-82F241685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AE6886-0902-955A-8792-3FD87A182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2C2A1-D261-3947-8685-F796B7B30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714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B87EAD-8673-FBAB-1780-2FB7A95C5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22735C-9ED6-D3B2-FF0A-4C7D9A8D3A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AB02A1-9CCB-9571-E60A-203B6C111F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C650B-DAF8-044C-B6C2-7F0662EA66D4}" type="datetimeFigureOut">
              <a:rPr lang="en-US" smtClean="0"/>
              <a:t>12/5/23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EC4231-7F27-48AC-9F71-E1B6BA3C26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C80C2C-296A-162D-C36B-5E50D54487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82C2A1-D261-3947-8685-F796B7B30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781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839430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FF45E2-9197-4E34-029A-725ADAC0C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387" y="620202"/>
            <a:ext cx="9956747" cy="14387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8CC19E-63FE-1D76-2550-01FD9A6D9A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5467" y="2306781"/>
            <a:ext cx="9956747" cy="38701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DFA067-55BA-33CD-E6F2-B24B2D5DE8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40137" y="63202"/>
            <a:ext cx="2743200" cy="3182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567E9B64-DC09-41C8-9DE3-DA74AF8D2F97}" type="datetime1">
              <a:rPr lang="en-US" smtClean="0"/>
              <a:t>12/5/23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65EAE2-7EF5-FFAA-CD74-AA63C67119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44016" y="6424761"/>
            <a:ext cx="40599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cap="all" spc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09DC1A-2539-3AE9-11EA-B87D22E62C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03951" y="6425816"/>
            <a:ext cx="4297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6E91CC32-6A6B-4E2E-BBA1-6864F305DA2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127536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Neue Haas Grotesk Text Pro" panose="020B0504020202020204" pitchFamily="34" charset="0"/>
        <a:buChar char="+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228600" algn="l" defTabSz="914400" rtl="0" eaLnBrk="1" latinLnBrk="0" hangingPunct="1">
        <a:lnSpc>
          <a:spcPct val="120000"/>
        </a:lnSpc>
        <a:spcBef>
          <a:spcPts val="500"/>
        </a:spcBef>
        <a:buFont typeface="Neue Haas Grotesk Text Pro" panose="020B0504020202020204" pitchFamily="34" charset="0"/>
        <a:buChar char="+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028302-E866-455D-8898-536230275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50800"/>
            <a:ext cx="11090275" cy="133305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94E72B-F0CF-4BC4-B509-A1C4508BE4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2113862"/>
            <a:ext cx="11091600" cy="397896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ACE49D-C22F-4540-AC09-E421D2A2ED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0863" y="6507212"/>
            <a:ext cx="262890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>
                    <a:lumMod val="65000"/>
                    <a:alpha val="80000"/>
                  </a:schemeClr>
                </a:solidFill>
              </a:defRPr>
            </a:lvl1pPr>
          </a:lstStyle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D5C3BE-317E-49E8-82B5-C8A7EC9C8A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59150" y="6507212"/>
            <a:ext cx="637921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>
                    <a:lumMod val="65000"/>
                    <a:alpha val="80000"/>
                  </a:schemeClr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574E12-6C16-431F-B2CE-E4B15916BA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48863" y="6507212"/>
            <a:ext cx="1692274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>
                    <a:lumMod val="65000"/>
                    <a:alpha val="80000"/>
                  </a:schemeClr>
                </a:solidFill>
              </a:defRPr>
            </a:lvl1pPr>
          </a:lstStyle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9865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spcAft>
          <a:spcPts val="800"/>
        </a:spcAft>
        <a:buFont typeface="Arial" panose="020B0604020202020204" pitchFamily="34" charset="0"/>
        <a:buChar char="•"/>
        <a:defRPr sz="20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2" pos="3840">
          <p15:clr>
            <a:srgbClr val="F26B43"/>
          </p15:clr>
        </p15:guide>
        <p15:guide id="33" orient="horz" pos="2160">
          <p15:clr>
            <a:srgbClr val="F26B43"/>
          </p15:clr>
        </p15:guide>
        <p15:guide id="34" pos="347">
          <p15:clr>
            <a:srgbClr val="F26B43"/>
          </p15:clr>
        </p15:guide>
        <p15:guide id="35" pos="7333">
          <p15:clr>
            <a:srgbClr val="F26B43"/>
          </p15:clr>
        </p15:guide>
        <p15:guide id="36" orient="horz" pos="346">
          <p15:clr>
            <a:srgbClr val="F26B43"/>
          </p15:clr>
        </p15:guide>
        <p15:guide id="37" orient="horz" pos="3974">
          <p15:clr>
            <a:srgbClr val="F26B43"/>
          </p15:clr>
        </p15:guide>
        <p15:guide id="38" pos="824">
          <p15:clr>
            <a:srgbClr val="A4A3A4"/>
          </p15:clr>
        </p15:guide>
        <p15:guide id="39" pos="937">
          <p15:clr>
            <a:srgbClr val="A4A3A4"/>
          </p15:clr>
        </p15:guide>
        <p15:guide id="40" pos="1413">
          <p15:clr>
            <a:srgbClr val="A4A3A4"/>
          </p15:clr>
        </p15:guide>
        <p15:guide id="41" pos="1527">
          <p15:clr>
            <a:srgbClr val="A4A3A4"/>
          </p15:clr>
        </p15:guide>
        <p15:guide id="42" pos="2003">
          <p15:clr>
            <a:srgbClr val="A4A3A4"/>
          </p15:clr>
        </p15:guide>
        <p15:guide id="43" pos="2116">
          <p15:clr>
            <a:srgbClr val="A4A3A4"/>
          </p15:clr>
        </p15:guide>
        <p15:guide id="44" pos="2593">
          <p15:clr>
            <a:srgbClr val="A4A3A4"/>
          </p15:clr>
        </p15:guide>
        <p15:guide id="45" pos="2706">
          <p15:clr>
            <a:srgbClr val="A4A3A4"/>
          </p15:clr>
        </p15:guide>
        <p15:guide id="46" pos="3182">
          <p15:clr>
            <a:srgbClr val="A4A3A4"/>
          </p15:clr>
        </p15:guide>
        <p15:guide id="47" pos="3318">
          <p15:clr>
            <a:srgbClr val="A4A3A4"/>
          </p15:clr>
        </p15:guide>
        <p15:guide id="48" pos="3772">
          <p15:clr>
            <a:srgbClr val="A4A3A4"/>
          </p15:clr>
        </p15:guide>
        <p15:guide id="49" pos="3908">
          <p15:clr>
            <a:srgbClr val="A4A3A4"/>
          </p15:clr>
        </p15:guide>
        <p15:guide id="50" pos="4362">
          <p15:clr>
            <a:srgbClr val="A4A3A4"/>
          </p15:clr>
        </p15:guide>
        <p15:guide id="51" pos="4498">
          <p15:clr>
            <a:srgbClr val="A4A3A4"/>
          </p15:clr>
        </p15:guide>
        <p15:guide id="52" pos="4951">
          <p15:clr>
            <a:srgbClr val="A4A3A4"/>
          </p15:clr>
        </p15:guide>
        <p15:guide id="53" pos="5087">
          <p15:clr>
            <a:srgbClr val="A4A3A4"/>
          </p15:clr>
        </p15:guide>
        <p15:guide id="54" pos="5541">
          <p15:clr>
            <a:srgbClr val="A4A3A4"/>
          </p15:clr>
        </p15:guide>
        <p15:guide id="55" pos="5677">
          <p15:clr>
            <a:srgbClr val="A4A3A4"/>
          </p15:clr>
        </p15:guide>
        <p15:guide id="56" pos="6153">
          <p15:clr>
            <a:srgbClr val="A4A3A4"/>
          </p15:clr>
        </p15:guide>
        <p15:guide id="57" pos="6267">
          <p15:clr>
            <a:srgbClr val="A4A3A4"/>
          </p15:clr>
        </p15:guide>
        <p15:guide id="58" pos="6743">
          <p15:clr>
            <a:srgbClr val="A4A3A4"/>
          </p15:clr>
        </p15:guide>
        <p15:guide id="59" pos="6856">
          <p15:clr>
            <a:srgbClr val="A4A3A4"/>
          </p15:clr>
        </p15:guide>
        <p15:guide id="60" orient="horz" pos="3838">
          <p15:clr>
            <a:srgbClr val="A4A3A4"/>
          </p15:clr>
        </p15:guide>
        <p15:guide id="61" orient="horz" pos="2092">
          <p15:clr>
            <a:srgbClr val="A4A3A4"/>
          </p15:clr>
        </p15:guide>
        <p15:guide id="62" orient="horz" pos="2228">
          <p15:clr>
            <a:srgbClr val="A4A3A4"/>
          </p15:clr>
        </p15:guide>
        <p15:guide id="63" orient="horz" pos="845">
          <p15:clr>
            <a:srgbClr val="A4A3A4"/>
          </p15:clr>
        </p15:guide>
        <p15:guide id="64" orient="horz" pos="958">
          <p15:clr>
            <a:srgbClr val="A4A3A4"/>
          </p15:clr>
        </p15:guide>
        <p15:guide id="65" orient="horz" pos="1480">
          <p15:clr>
            <a:srgbClr val="A4A3A4"/>
          </p15:clr>
        </p15:guide>
        <p15:guide id="66" orient="horz" pos="1593">
          <p15:clr>
            <a:srgbClr val="A4A3A4"/>
          </p15:clr>
        </p15:guide>
        <p15:guide id="67" orient="horz" pos="2727">
          <p15:clr>
            <a:srgbClr val="A4A3A4"/>
          </p15:clr>
        </p15:guide>
        <p15:guide id="68" orient="horz" pos="2840">
          <p15:clr>
            <a:srgbClr val="A4A3A4"/>
          </p15:clr>
        </p15:guide>
        <p15:guide id="69" orient="horz" pos="3339">
          <p15:clr>
            <a:srgbClr val="A4A3A4"/>
          </p15:clr>
        </p15:guide>
        <p15:guide id="70" orient="horz" pos="3475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www.scribophile.com/authors/kelly-l-jones/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hyperlink" Target="https://www.thesilentconversationist.com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2DFF2-1710-4FBE-CEC9-709D7EB796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Digital Rhetoric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46ECEF-3C1A-6383-325F-D5AF5765D9C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Online Presence Presentations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Fall 2023</a:t>
            </a:r>
          </a:p>
        </p:txBody>
      </p:sp>
    </p:spTree>
    <p:extLst>
      <p:ext uri="{BB962C8B-B14F-4D97-AF65-F5344CB8AC3E}">
        <p14:creationId xmlns:p14="http://schemas.microsoft.com/office/powerpoint/2010/main" val="14170900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581E8936-2270-47FE-94A4-398CB123E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63" y="5021197"/>
            <a:ext cx="3553546" cy="1562959"/>
          </a:xfrm>
        </p:spPr>
        <p:txBody>
          <a:bodyPr/>
          <a:lstStyle/>
          <a:p>
            <a:r>
              <a:rPr lang="en-US" dirty="0"/>
              <a:t>My Takeaways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C0287FEC-3826-4868-8D93-52429C6156F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426527" y="3938155"/>
            <a:ext cx="7057296" cy="2722945"/>
          </a:xfrm>
        </p:spPr>
        <p:txBody>
          <a:bodyPr>
            <a:normAutofit fontScale="92500"/>
          </a:bodyPr>
          <a:lstStyle/>
          <a:p>
            <a:r>
              <a:rPr lang="en-US" dirty="0"/>
              <a:t>If the definition of “text” has metamorphized starting from the release of the internet, then I am conveying text through creative means by captions of imagery and use of music. Music is text, even if instrumental. When I combine music with imagery and caption, I am integrating different forms of text to create an aesthetic of my social media presence. I utilize my online presence for expressing my creative streak with photography and poetics. I include hashtags to contribute to the tagged genres of Instagram and in hopes of attracting more views.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D907F8-C614-4D59-A03F-BF9CD5E35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1B0FB-D917-4C8C-928F-313BD683BF39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65000"/>
                    <a:alpha val="8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65000"/>
                  <a:alpha val="80000"/>
                </a:prst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pic>
        <p:nvPicPr>
          <p:cNvPr id="8" name="Picture Placeholder 7" descr="A room with a staircase and tables&#10;&#10;Description automatically generated">
            <a:extLst>
              <a:ext uri="{FF2B5EF4-FFF2-40B4-BE49-F238E27FC236}">
                <a16:creationId xmlns:a16="http://schemas.microsoft.com/office/drawing/2014/main" id="{A8723ED8-A465-1BDC-1C09-FD38E425251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34512" b="3451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215613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7F61B21B-C704-8330-6871-65617F451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1D6ACC-751C-5FC6-62D6-D3A95FFADA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2252" y="752136"/>
            <a:ext cx="3944703" cy="3638795"/>
          </a:xfrm>
        </p:spPr>
        <p:txBody>
          <a:bodyPr anchor="t">
            <a:normAutofit/>
          </a:bodyPr>
          <a:lstStyle/>
          <a:p>
            <a:r>
              <a:rPr lang="en-US" sz="4800" b="1" dirty="0"/>
              <a:t>Developing an Original Game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5B9980-D91A-240D-FDCA-5BDF03F13E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642" y="2004979"/>
            <a:ext cx="3698627" cy="3220164"/>
          </a:xfrm>
        </p:spPr>
        <p:txBody>
          <a:bodyPr anchor="b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Originates from my own interest in fantasy/magic and interaction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Explore new digital communities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Learning as I create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Difficulties of creating interaction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Work progress vs. visibility</a:t>
            </a:r>
          </a:p>
        </p:txBody>
      </p:sp>
      <p:pic>
        <p:nvPicPr>
          <p:cNvPr id="5" name="Picture 4" descr="A pyramid over a book&#10;&#10;Description automatically generated">
            <a:extLst>
              <a:ext uri="{FF2B5EF4-FFF2-40B4-BE49-F238E27FC236}">
                <a16:creationId xmlns:a16="http://schemas.microsoft.com/office/drawing/2014/main" id="{52C6CA7A-F0A3-36E0-C7E6-D7C4570C02C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4" b="234"/>
          <a:stretch/>
        </p:blipFill>
        <p:spPr>
          <a:xfrm>
            <a:off x="5096608" y="72874"/>
            <a:ext cx="7018782" cy="6711603"/>
          </a:xfrm>
          <a:custGeom>
            <a:avLst/>
            <a:gdLst/>
            <a:ahLst/>
            <a:cxnLst/>
            <a:rect l="l" t="t" r="r" b="b"/>
            <a:pathLst>
              <a:path w="7018782" h="6732093">
                <a:moveTo>
                  <a:pt x="697647" y="0"/>
                </a:moveTo>
                <a:lnTo>
                  <a:pt x="6321135" y="0"/>
                </a:lnTo>
                <a:cubicBezTo>
                  <a:pt x="6706435" y="0"/>
                  <a:pt x="7018782" y="312347"/>
                  <a:pt x="7018782" y="697647"/>
                </a:cubicBezTo>
                <a:lnTo>
                  <a:pt x="7018782" y="6034446"/>
                </a:lnTo>
                <a:cubicBezTo>
                  <a:pt x="7018782" y="6419746"/>
                  <a:pt x="6706435" y="6732093"/>
                  <a:pt x="6321135" y="6732093"/>
                </a:cubicBezTo>
                <a:lnTo>
                  <a:pt x="697647" y="6732093"/>
                </a:lnTo>
                <a:cubicBezTo>
                  <a:pt x="312347" y="6732093"/>
                  <a:pt x="0" y="6419746"/>
                  <a:pt x="0" y="6034446"/>
                </a:cubicBezTo>
                <a:lnTo>
                  <a:pt x="0" y="697647"/>
                </a:lnTo>
                <a:cubicBezTo>
                  <a:pt x="0" y="312347"/>
                  <a:pt x="312347" y="0"/>
                  <a:pt x="697647" y="0"/>
                </a:cubicBezTo>
                <a:close/>
              </a:path>
            </a:pathLst>
          </a:custGeom>
        </p:spPr>
      </p:pic>
      <p:pic>
        <p:nvPicPr>
          <p:cNvPr id="6" name="TitleScreen">
            <a:hlinkClick r:id="" action="ppaction://media"/>
            <a:extLst>
              <a:ext uri="{FF2B5EF4-FFF2-40B4-BE49-F238E27FC236}">
                <a16:creationId xmlns:a16="http://schemas.microsoft.com/office/drawing/2014/main" id="{38880D8F-348E-9536-C6B9-ABD48CE94C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10126" y="5466743"/>
            <a:ext cx="1149657" cy="1149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64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42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/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indent="0"/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/>
        </p:nvSpPr>
        <p:spPr>
          <a:xfrm>
            <a:off x="2116567" y="619133"/>
            <a:ext cx="78552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endParaRPr sz="2400" kern="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8" name="Google Shape;58;p13"/>
          <p:cNvSpPr txBox="1"/>
          <p:nvPr/>
        </p:nvSpPr>
        <p:spPr>
          <a:xfrm>
            <a:off x="9971800" y="2173833"/>
            <a:ext cx="1909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2400" u="sng" kern="0">
                <a:solidFill>
                  <a:srgbClr val="0097A7"/>
                </a:solidFill>
                <a:latin typeface="Arial"/>
                <a:cs typeface="Arial"/>
                <a:sym typeface="Arial"/>
                <a:hlinkClick r:id="rId4"/>
              </a:rPr>
              <a:t>Let’s check out Scribophile together! </a:t>
            </a:r>
            <a:endParaRPr sz="2400" kern="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204465A-6A6E-2CAB-E215-8827723803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438316"/>
            <a:ext cx="9144000" cy="1073090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https://www.thesilentconversationist.com/</a:t>
            </a:r>
            <a:r>
              <a:rPr lang="en-US" dirty="0"/>
              <a:t> </a:t>
            </a:r>
          </a:p>
          <a:p>
            <a:r>
              <a:rPr lang="en-US" dirty="0"/>
              <a:t>@thesilentconversationist</a:t>
            </a:r>
          </a:p>
        </p:txBody>
      </p:sp>
      <p:pic>
        <p:nvPicPr>
          <p:cNvPr id="5" name="Picture 4" descr="A logo of a camera&#10;&#10;Description automatically generated">
            <a:extLst>
              <a:ext uri="{FF2B5EF4-FFF2-40B4-BE49-F238E27FC236}">
                <a16:creationId xmlns:a16="http://schemas.microsoft.com/office/drawing/2014/main" id="{A74EB903-F99E-9F6E-D96D-F3ED123C34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222" y="1790891"/>
            <a:ext cx="872067" cy="581560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1B10E900-F5BE-15D5-95DF-82E0A66A42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75" y="4766018"/>
            <a:ext cx="10706650" cy="149232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65372C3-8B4E-72C0-819A-59C8B37B60B1}"/>
              </a:ext>
            </a:extLst>
          </p:cNvPr>
          <p:cNvSpPr txBox="1"/>
          <p:nvPr/>
        </p:nvSpPr>
        <p:spPr>
          <a:xfrm>
            <a:off x="742675" y="4298713"/>
            <a:ext cx="4372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Site Analytics: Sept. 5 to Dec. 3</a:t>
            </a:r>
          </a:p>
        </p:txBody>
      </p:sp>
      <p:pic>
        <p:nvPicPr>
          <p:cNvPr id="10" name="Picture 9" descr="A screenshot of a phone&#10;&#10;Description automatically generated">
            <a:extLst>
              <a:ext uri="{FF2B5EF4-FFF2-40B4-BE49-F238E27FC236}">
                <a16:creationId xmlns:a16="http://schemas.microsoft.com/office/drawing/2014/main" id="{4CAA288A-5E2B-E884-DC86-989F246120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11" y="1368181"/>
            <a:ext cx="2511593" cy="2755349"/>
          </a:xfrm>
          <a:prstGeom prst="rect">
            <a:avLst/>
          </a:prstGeom>
        </p:spPr>
      </p:pic>
      <p:pic>
        <p:nvPicPr>
          <p:cNvPr id="14" name="Picture 1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83EDDD5-F148-6175-ECA4-4404670926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686" y="2374204"/>
            <a:ext cx="4991100" cy="110066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1AADD12-3137-4B1D-F68B-15E95656BF8D}"/>
              </a:ext>
            </a:extLst>
          </p:cNvPr>
          <p:cNvSpPr txBox="1"/>
          <p:nvPr/>
        </p:nvSpPr>
        <p:spPr>
          <a:xfrm>
            <a:off x="4171033" y="3865639"/>
            <a:ext cx="3856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Instagram Analytics: Sept. 4 to Dec. 3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AB95B91-4279-4F04-DBE8-9FA2A59AE124}"/>
              </a:ext>
            </a:extLst>
          </p:cNvPr>
          <p:cNvCxnSpPr>
            <a:stCxn id="15" idx="1"/>
          </p:cNvCxnSpPr>
          <p:nvPr/>
        </p:nvCxnSpPr>
        <p:spPr>
          <a:xfrm flipH="1" flipV="1">
            <a:off x="3067056" y="4043250"/>
            <a:ext cx="1089866" cy="70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775B2A7-CF0F-ADBB-9EAC-F0E5A0191076}"/>
              </a:ext>
            </a:extLst>
          </p:cNvPr>
          <p:cNvCxnSpPr/>
          <p:nvPr/>
        </p:nvCxnSpPr>
        <p:spPr>
          <a:xfrm flipV="1">
            <a:off x="6096604" y="3527312"/>
            <a:ext cx="0" cy="3524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A screenshot of a cartoon character&#10;&#10;Description automatically generated">
            <a:extLst>
              <a:ext uri="{FF2B5EF4-FFF2-40B4-BE49-F238E27FC236}">
                <a16:creationId xmlns:a16="http://schemas.microsoft.com/office/drawing/2014/main" id="{98705FFA-F107-B143-06EF-27B59C9248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167" y="1434809"/>
            <a:ext cx="2585214" cy="261828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8FD0B1C-69EF-D53B-558E-1CE67A6D1A68}"/>
              </a:ext>
            </a:extLst>
          </p:cNvPr>
          <p:cNvSpPr txBox="1"/>
          <p:nvPr/>
        </p:nvSpPr>
        <p:spPr>
          <a:xfrm>
            <a:off x="9034301" y="4114047"/>
            <a:ext cx="2311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Reddit Karma ^</a:t>
            </a:r>
          </a:p>
        </p:txBody>
      </p:sp>
      <p:pic>
        <p:nvPicPr>
          <p:cNvPr id="24" name="Picture 23" descr="A close up of a logo&#10;&#10;Description automatically generated">
            <a:extLst>
              <a:ext uri="{FF2B5EF4-FFF2-40B4-BE49-F238E27FC236}">
                <a16:creationId xmlns:a16="http://schemas.microsoft.com/office/drawing/2014/main" id="{B624F5C8-8AA0-551C-CC26-343F450EB1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418" y="143321"/>
            <a:ext cx="6289164" cy="8818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87F52AD-48F9-C6AB-8401-3B4F13E60291}"/>
              </a:ext>
            </a:extLst>
          </p:cNvPr>
          <p:cNvSpPr txBox="1"/>
          <p:nvPr/>
        </p:nvSpPr>
        <p:spPr>
          <a:xfrm>
            <a:off x="4720166" y="1075972"/>
            <a:ext cx="276225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A Creative Writing Portfolio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17576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E9AD6-CC9B-E4AB-912F-9549669507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20C918-DC7D-1177-81B8-740E5BE7305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ollage of images of people and a person">
            <a:extLst>
              <a:ext uri="{FF2B5EF4-FFF2-40B4-BE49-F238E27FC236}">
                <a16:creationId xmlns:a16="http://schemas.microsoft.com/office/drawing/2014/main" id="{22E74867-B3E0-653B-183D-D360C21159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cartoon of a person with a book and bottles&#10;&#10;Description automatically generated">
            <a:extLst>
              <a:ext uri="{FF2B5EF4-FFF2-40B4-BE49-F238E27FC236}">
                <a16:creationId xmlns:a16="http://schemas.microsoft.com/office/drawing/2014/main" id="{DA090CFD-B536-BA6B-9D0D-B74A676EC9A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693" y="6045693"/>
            <a:ext cx="812307" cy="81230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FCBDE13-8C62-4C53-2B01-5E9E8E4D9669}"/>
              </a:ext>
            </a:extLst>
          </p:cNvPr>
          <p:cNvSpPr txBox="1"/>
          <p:nvPr/>
        </p:nvSpPr>
        <p:spPr>
          <a:xfrm>
            <a:off x="9719568" y="6519446"/>
            <a:ext cx="1660125" cy="33855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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Terrible link</a:t>
            </a:r>
          </a:p>
        </p:txBody>
      </p:sp>
    </p:spTree>
    <p:extLst>
      <p:ext uri="{BB962C8B-B14F-4D97-AF65-F5344CB8AC3E}">
        <p14:creationId xmlns:p14="http://schemas.microsoft.com/office/powerpoint/2010/main" val="22552799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CAC71D-2BF4-74B2-42E4-9BBF1579B5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5450" y="607908"/>
            <a:ext cx="8801100" cy="5642184"/>
          </a:xfrm>
        </p:spPr>
        <p:txBody>
          <a:bodyPr>
            <a:normAutofit/>
          </a:bodyPr>
          <a:lstStyle/>
          <a:p>
            <a:pPr marL="0" marR="0" indent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ONLINE PRESENCE PROJECT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MONDAY MOTIVATION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DO’s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	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DON’T’s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 CREATIVE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 AFRAID TO ASK QUESTIONS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 PERSISTENT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FEEL LIKE YOU FAILED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 PATIENT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GIVE UP—KEEP GOING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 CONSISTENT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LET DOUBT WIN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INVOLVE FRIENDS/FAMILY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IGNORE YOUR AUDIENCE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 UNIQUE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PICK TOO MANY TOPICS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794934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lorful background with a face and text&#10;&#10;Description automatically generated with medium confidence">
            <a:extLst>
              <a:ext uri="{FF2B5EF4-FFF2-40B4-BE49-F238E27FC236}">
                <a16:creationId xmlns:a16="http://schemas.microsoft.com/office/drawing/2014/main" id="{00F45F2A-9AFA-C45D-DE6F-53CB7A8056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8260" y="-44021"/>
            <a:ext cx="12348519" cy="694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1147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E938C-9D94-4B05-979A-D39FFC4572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99414" y="1051551"/>
            <a:ext cx="3565524" cy="2384898"/>
          </a:xfrm>
        </p:spPr>
        <p:txBody>
          <a:bodyPr anchor="b" anchorCtr="0">
            <a:normAutofit/>
          </a:bodyPr>
          <a:lstStyle/>
          <a:p>
            <a:r>
              <a:rPr lang="en-US" dirty="0"/>
              <a:t>Online Presence in Fall 2023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A11267-FC52-4990-8D98-010AFABA55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99414" y="4395551"/>
            <a:ext cx="3565524" cy="1731963"/>
          </a:xfrm>
        </p:spPr>
        <p:txBody>
          <a:bodyPr>
            <a:normAutofit/>
          </a:bodyPr>
          <a:lstStyle/>
          <a:p>
            <a:r>
              <a:rPr lang="en-US" sz="2800" dirty="0"/>
              <a:t>Cheyenne N. Sanchez</a:t>
            </a:r>
          </a:p>
        </p:txBody>
      </p:sp>
      <p:pic>
        <p:nvPicPr>
          <p:cNvPr id="7" name="Picture Placeholder 6" descr="A body of water with a city in the background&#10;&#10;Description automatically generated">
            <a:extLst>
              <a:ext uri="{FF2B5EF4-FFF2-40B4-BE49-F238E27FC236}">
                <a16:creationId xmlns:a16="http://schemas.microsoft.com/office/drawing/2014/main" id="{D721F345-2593-A046-C47F-2F737CF24E8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13192" b="13192"/>
          <a:stretch>
            <a:fillRect/>
          </a:stretch>
        </p:blipFill>
        <p:spPr>
          <a:xfrm>
            <a:off x="0" y="0"/>
            <a:ext cx="3770016" cy="3483113"/>
          </a:xfrm>
        </p:spPr>
      </p:pic>
      <p:pic>
        <p:nvPicPr>
          <p:cNvPr id="9" name="Picture 8" descr="A parking lot with cars and buildings in the background&#10;&#10;Description automatically generated">
            <a:extLst>
              <a:ext uri="{FF2B5EF4-FFF2-40B4-BE49-F238E27FC236}">
                <a16:creationId xmlns:a16="http://schemas.microsoft.com/office/drawing/2014/main" id="{534A0AC7-5396-0CEE-1C1D-BA7A7159EB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0016" y="-1"/>
            <a:ext cx="3529781" cy="3529781"/>
          </a:xfrm>
          <a:prstGeom prst="rect">
            <a:avLst/>
          </a:prstGeom>
        </p:spPr>
      </p:pic>
      <p:pic>
        <p:nvPicPr>
          <p:cNvPr id="11" name="Picture 10" descr="A grass field with a palm tree and a street light&#10;&#10;Description automatically generated">
            <a:extLst>
              <a:ext uri="{FF2B5EF4-FFF2-40B4-BE49-F238E27FC236}">
                <a16:creationId xmlns:a16="http://schemas.microsoft.com/office/drawing/2014/main" id="{98878E47-41D4-447E-12BF-D66C8C2443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3513306"/>
            <a:ext cx="3696511" cy="3344694"/>
          </a:xfrm>
          <a:prstGeom prst="rect">
            <a:avLst/>
          </a:prstGeom>
        </p:spPr>
      </p:pic>
      <p:pic>
        <p:nvPicPr>
          <p:cNvPr id="13" name="Picture 12" descr="A person taking a selfie in a mirror&#10;&#10;Description automatically generated">
            <a:extLst>
              <a:ext uri="{FF2B5EF4-FFF2-40B4-BE49-F238E27FC236}">
                <a16:creationId xmlns:a16="http://schemas.microsoft.com/office/drawing/2014/main" id="{FD5429A6-EC44-10B4-5F63-92A9B06C09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96510" y="3513306"/>
            <a:ext cx="3565524" cy="337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8142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3B199C97-F175-437D-8311-DB662925C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1B0FB-D917-4C8C-928F-313BD683BF39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65000"/>
                    <a:alpha val="8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65000"/>
                  <a:alpha val="80000"/>
                </a:prst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3165D3E-AF0B-2A85-D5C2-747E61ACA7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2080"/>
            <a:ext cx="3789045" cy="6736080"/>
          </a:xfrm>
          <a:prstGeom prst="rect">
            <a:avLst/>
          </a:prstGeom>
        </p:spPr>
      </p:pic>
      <p:pic>
        <p:nvPicPr>
          <p:cNvPr id="21" name="Picture 20" descr="A screenshot of a cartoon&#10;&#10;Description automatically generated">
            <a:extLst>
              <a:ext uri="{FF2B5EF4-FFF2-40B4-BE49-F238E27FC236}">
                <a16:creationId xmlns:a16="http://schemas.microsoft.com/office/drawing/2014/main" id="{4AABAD6D-72F3-6A88-BA19-7DE4F300FF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1523" y="66040"/>
            <a:ext cx="3820478" cy="6791960"/>
          </a:xfrm>
          <a:prstGeom prst="rect">
            <a:avLst/>
          </a:prstGeom>
        </p:spPr>
      </p:pic>
      <p:pic>
        <p:nvPicPr>
          <p:cNvPr id="23" name="Picture 22" descr="A road with lights on it at night&#10;&#10;Description automatically generated">
            <a:extLst>
              <a:ext uri="{FF2B5EF4-FFF2-40B4-BE49-F238E27FC236}">
                <a16:creationId xmlns:a16="http://schemas.microsoft.com/office/drawing/2014/main" id="{6645130A-FE9B-0A98-BDE4-30FE4F5B5A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0477" y="1049655"/>
            <a:ext cx="4551045" cy="455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2348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ylanVTI">
  <a:themeElements>
    <a:clrScheme name="Custom 8">
      <a:dk1>
        <a:sysClr val="windowText" lastClr="000000"/>
      </a:dk1>
      <a:lt1>
        <a:sysClr val="window" lastClr="FFFFFF"/>
      </a:lt1>
      <a:dk2>
        <a:srgbClr val="1A1A33"/>
      </a:dk2>
      <a:lt2>
        <a:srgbClr val="EEFFE3"/>
      </a:lt2>
      <a:accent1>
        <a:srgbClr val="5C40EF"/>
      </a:accent1>
      <a:accent2>
        <a:srgbClr val="B8A0F8"/>
      </a:accent2>
      <a:accent3>
        <a:srgbClr val="00C777"/>
      </a:accent3>
      <a:accent4>
        <a:srgbClr val="005A66"/>
      </a:accent4>
      <a:accent5>
        <a:srgbClr val="9956EA"/>
      </a:accent5>
      <a:accent6>
        <a:srgbClr val="9BBB25"/>
      </a:accent6>
      <a:hlink>
        <a:srgbClr val="674CF0"/>
      </a:hlink>
      <a:folHlink>
        <a:srgbClr val="B53699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ylanVTI" id="{602636BD-A055-489B-83EC-AD971B7E5F9C}" vid="{CD33A9BC-C4B5-4F36-8A14-490DC4E38F27}"/>
    </a:ext>
  </a:extLst>
</a:theme>
</file>

<file path=ppt/theme/theme4.xml><?xml version="1.0" encoding="utf-8"?>
<a:theme xmlns:a="http://schemas.openxmlformats.org/drawingml/2006/main" name="3DFloatVTI">
  <a:themeElements>
    <a:clrScheme name="Float">
      <a:dk1>
        <a:sysClr val="windowText" lastClr="000000"/>
      </a:dk1>
      <a:lt1>
        <a:sysClr val="window" lastClr="FFFFFF"/>
      </a:lt1>
      <a:dk2>
        <a:srgbClr val="1B192E"/>
      </a:dk2>
      <a:lt2>
        <a:srgbClr val="EAE5EB"/>
      </a:lt2>
      <a:accent1>
        <a:srgbClr val="13BE89"/>
      </a:accent1>
      <a:accent2>
        <a:srgbClr val="12B1BF"/>
      </a:accent2>
      <a:accent3>
        <a:srgbClr val="D40AA8"/>
      </a:accent3>
      <a:accent4>
        <a:srgbClr val="B86E62"/>
      </a:accent4>
      <a:accent5>
        <a:srgbClr val="A3A3C1"/>
      </a:accent5>
      <a:accent6>
        <a:srgbClr val="37335B"/>
      </a:accent6>
      <a:hlink>
        <a:srgbClr val="0066FF"/>
      </a:hlink>
      <a:folHlink>
        <a:srgbClr val="666699"/>
      </a:folHlink>
    </a:clrScheme>
    <a:fontScheme name="Float">
      <a:majorFont>
        <a:latin typeface="Walbaum Display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3DFloatVTI" id="{F59BA300-ED19-4B39-9AE3-7882B1DE8B78}" vid="{0FEC63E3-719F-4F50-9F1E-5B8BAF39109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435</Words>
  <Application>Microsoft Macintosh PowerPoint</Application>
  <PresentationFormat>Widescreen</PresentationFormat>
  <Paragraphs>51</Paragraphs>
  <Slides>10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22" baseType="lpstr">
      <vt:lpstr>Arial</vt:lpstr>
      <vt:lpstr>Arial Black</vt:lpstr>
      <vt:lpstr>Calibri</vt:lpstr>
      <vt:lpstr>Calibri Light</vt:lpstr>
      <vt:lpstr>Gill Sans MT</vt:lpstr>
      <vt:lpstr>Neue Haas Grotesk Text Pro</vt:lpstr>
      <vt:lpstr>Times New Roman</vt:lpstr>
      <vt:lpstr>Walbaum Display</vt:lpstr>
      <vt:lpstr>Office Theme</vt:lpstr>
      <vt:lpstr>Simple Light</vt:lpstr>
      <vt:lpstr>DylanVTI</vt:lpstr>
      <vt:lpstr>3DFloatVTI</vt:lpstr>
      <vt:lpstr>Digital Rhetoric</vt:lpstr>
      <vt:lpstr>Developing an Original Game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Online Presence in Fall 2023</vt:lpstr>
      <vt:lpstr>PowerPoint Presentation</vt:lpstr>
      <vt:lpstr>My Takeaways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Digital Rhetoric</dc:title>
  <dc:creator>Andrews, Christopher</dc:creator>
  <cp:lastModifiedBy>Andrews, Christopher</cp:lastModifiedBy>
  <cp:revision>5</cp:revision>
  <dcterms:created xsi:type="dcterms:W3CDTF">2023-12-05T17:44:47Z</dcterms:created>
  <dcterms:modified xsi:type="dcterms:W3CDTF">2023-12-06T00:42:49Z</dcterms:modified>
</cp:coreProperties>
</file>